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png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3.tif" ContentType="image/tiff"/>
  <Override PartName="/ppt/media/image15.tif" ContentType="image/tiff"/>
  <Override PartName="/ppt/media/image16.tif" ContentType="image/tiff"/>
  <Override PartName="/ppt/media/image17.tif" ContentType="image/tiff"/>
  <Override PartName="/ppt/media/image23.tif" ContentType="image/tiff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6" r:id="rId6"/>
    <p:sldId id="276" r:id="rId7"/>
    <p:sldId id="277" r:id="rId8"/>
    <p:sldId id="305" r:id="rId9"/>
    <p:sldId id="282" r:id="rId10"/>
    <p:sldId id="313" r:id="rId11"/>
    <p:sldId id="307" r:id="rId12"/>
    <p:sldId id="308" r:id="rId13"/>
    <p:sldId id="310" r:id="rId14"/>
    <p:sldId id="314" r:id="rId15"/>
    <p:sldId id="309" r:id="rId16"/>
    <p:sldId id="315" r:id="rId17"/>
    <p:sldId id="300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ΚΟΣΜΟΠΟΥΛΟΣ ΓΕΩΡΓΙΟΣ" initials="ΚΓ" lastIdx="2" clrIdx="0">
    <p:extLst>
      <p:ext uri="{19B8F6BF-5375-455C-9EA6-DF929625EA0E}">
        <p15:presenceInfo xmlns:p15="http://schemas.microsoft.com/office/powerpoint/2012/main" userId="ΚΟΣΜΟΠΟΥΛΟΣ ΓΕΩΡΓΙ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  <a:srgbClr val="5454FF"/>
    <a:srgbClr val="0101FF"/>
    <a:srgbClr val="3A3A3A"/>
    <a:srgbClr val="4F4FFF"/>
    <a:srgbClr val="FF0000"/>
    <a:srgbClr val="C2E088"/>
    <a:srgbClr val="FFFF00"/>
    <a:srgbClr val="FFFFFF"/>
    <a:srgbClr val="353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ΟΣΜΟΠΟΥΛΟΣ ΓΕΩΡΓΙΟΣ" userId="bd30c42e-31fd-4715-8f30-78cb2c41fcaa" providerId="ADAL" clId="{FAB1A4A2-524B-405C-AB87-E0ACC0351CEE}"/>
    <pc:docChg chg="undo custSel delSld modSld sldOrd">
      <pc:chgData name="ΚΟΣΜΟΠΟΥΛΟΣ ΓΕΩΡΓΙΟΣ" userId="bd30c42e-31fd-4715-8f30-78cb2c41fcaa" providerId="ADAL" clId="{FAB1A4A2-524B-405C-AB87-E0ACC0351CEE}" dt="2021-12-15T21:11:50.046" v="248" actId="20577"/>
      <pc:docMkLst>
        <pc:docMk/>
      </pc:docMkLst>
      <pc:sldChg chg="modSp mod">
        <pc:chgData name="ΚΟΣΜΟΠΟΥΛΟΣ ΓΕΩΡΓΙΟΣ" userId="bd30c42e-31fd-4715-8f30-78cb2c41fcaa" providerId="ADAL" clId="{FAB1A4A2-524B-405C-AB87-E0ACC0351CEE}" dt="2021-12-11T12:38:52.714" v="74" actId="1076"/>
        <pc:sldMkLst>
          <pc:docMk/>
          <pc:sldMk cId="3570911553" sldId="271"/>
        </pc:sldMkLst>
        <pc:spChg chg="mod">
          <ac:chgData name="ΚΟΣΜΟΠΟΥΛΟΣ ΓΕΩΡΓΙΟΣ" userId="bd30c42e-31fd-4715-8f30-78cb2c41fcaa" providerId="ADAL" clId="{FAB1A4A2-524B-405C-AB87-E0ACC0351CEE}" dt="2021-12-11T12:37:57.172" v="53" actId="21"/>
          <ac:spMkLst>
            <pc:docMk/>
            <pc:sldMk cId="3570911553" sldId="271"/>
            <ac:spMk id="11" creationId="{7795F65E-7BD1-4EC3-A318-B067789C5BD3}"/>
          </ac:spMkLst>
        </pc:spChg>
        <pc:spChg chg="mod">
          <ac:chgData name="ΚΟΣΜΟΠΟΥΛΟΣ ΓΕΩΡΓΙΟΣ" userId="bd30c42e-31fd-4715-8f30-78cb2c41fcaa" providerId="ADAL" clId="{FAB1A4A2-524B-405C-AB87-E0ACC0351CEE}" dt="2021-12-11T12:38:52.714" v="74" actId="1076"/>
          <ac:spMkLst>
            <pc:docMk/>
            <pc:sldMk cId="3570911553" sldId="271"/>
            <ac:spMk id="12" creationId="{189CA939-58B8-4D01-918A-6444F2B089E7}"/>
          </ac:spMkLst>
        </pc:spChg>
        <pc:picChg chg="mod">
          <ac:chgData name="ΚΟΣΜΟΠΟΥΛΟΣ ΓΕΩΡΓΙΟΣ" userId="bd30c42e-31fd-4715-8f30-78cb2c41fcaa" providerId="ADAL" clId="{FAB1A4A2-524B-405C-AB87-E0ACC0351CEE}" dt="2021-12-11T12:38:49.873" v="73" actId="1076"/>
          <ac:picMkLst>
            <pc:docMk/>
            <pc:sldMk cId="3570911553" sldId="271"/>
            <ac:picMk id="9" creationId="{D969C8DE-6D64-403E-B810-FD9BE7E602E7}"/>
          </ac:picMkLst>
        </pc:picChg>
        <pc:picChg chg="mod">
          <ac:chgData name="ΚΟΣΜΟΠΟΥΛΟΣ ΓΕΩΡΓΙΟΣ" userId="bd30c42e-31fd-4715-8f30-78cb2c41fcaa" providerId="ADAL" clId="{FAB1A4A2-524B-405C-AB87-E0ACC0351CEE}" dt="2021-12-11T12:38:43.750" v="68" actId="1076"/>
          <ac:picMkLst>
            <pc:docMk/>
            <pc:sldMk cId="3570911553" sldId="271"/>
            <ac:picMk id="15" creationId="{91483541-2973-4D9C-A371-1C1BC596C749}"/>
          </ac:picMkLst>
        </pc:picChg>
      </pc:sldChg>
      <pc:sldChg chg="modSp mod">
        <pc:chgData name="ΚΟΣΜΟΠΟΥΛΟΣ ΓΕΩΡΓΙΟΣ" userId="bd30c42e-31fd-4715-8f30-78cb2c41fcaa" providerId="ADAL" clId="{FAB1A4A2-524B-405C-AB87-E0ACC0351CEE}" dt="2021-12-15T21:11:50.046" v="248" actId="20577"/>
        <pc:sldMkLst>
          <pc:docMk/>
          <pc:sldMk cId="3908397860" sldId="276"/>
        </pc:sldMkLst>
        <pc:spChg chg="mod">
          <ac:chgData name="ΚΟΣΜΟΠΟΥΛΟΣ ΓΕΩΡΓΙΟΣ" userId="bd30c42e-31fd-4715-8f30-78cb2c41fcaa" providerId="ADAL" clId="{FAB1A4A2-524B-405C-AB87-E0ACC0351CEE}" dt="2021-12-15T21:11:50.046" v="248" actId="20577"/>
          <ac:spMkLst>
            <pc:docMk/>
            <pc:sldMk cId="3908397860" sldId="276"/>
            <ac:spMk id="5" creationId="{DEF03D12-E140-4057-AE8F-2D8A4EB2B5D9}"/>
          </ac:spMkLst>
        </pc:spChg>
      </pc:sldChg>
      <pc:sldChg chg="addSp delSp modSp mod">
        <pc:chgData name="ΚΟΣΜΟΠΟΥΛΟΣ ΓΕΩΡΓΙΟΣ" userId="bd30c42e-31fd-4715-8f30-78cb2c41fcaa" providerId="ADAL" clId="{FAB1A4A2-524B-405C-AB87-E0ACC0351CEE}" dt="2021-12-12T09:17:02.730" v="110" actId="14100"/>
        <pc:sldMkLst>
          <pc:docMk/>
          <pc:sldMk cId="1832648416" sldId="277"/>
        </pc:sldMkLst>
        <pc:spChg chg="del">
          <ac:chgData name="ΚΟΣΜΟΠΟΥΛΟΣ ΓΕΩΡΓΙΟΣ" userId="bd30c42e-31fd-4715-8f30-78cb2c41fcaa" providerId="ADAL" clId="{FAB1A4A2-524B-405C-AB87-E0ACC0351CEE}" dt="2021-12-12T09:14:51.361" v="79" actId="478"/>
          <ac:spMkLst>
            <pc:docMk/>
            <pc:sldMk cId="1832648416" sldId="277"/>
            <ac:spMk id="22" creationId="{4482D165-7120-4F9A-8C2E-8B25457330A9}"/>
          </ac:spMkLst>
        </pc:spChg>
        <pc:spChg chg="del">
          <ac:chgData name="ΚΟΣΜΟΠΟΥΛΟΣ ΓΕΩΡΓΙΟΣ" userId="bd30c42e-31fd-4715-8f30-78cb2c41fcaa" providerId="ADAL" clId="{FAB1A4A2-524B-405C-AB87-E0ACC0351CEE}" dt="2021-12-12T09:16:30.822" v="101" actId="478"/>
          <ac:spMkLst>
            <pc:docMk/>
            <pc:sldMk cId="1832648416" sldId="277"/>
            <ac:spMk id="23" creationId="{91D77407-CF70-459B-B1DC-23F2B4BB0497}"/>
          </ac:spMkLst>
        </pc:spChg>
        <pc:spChg chg="topLvl">
          <ac:chgData name="ΚΟΣΜΟΠΟΥΛΟΣ ΓΕΩΡΓΙΟΣ" userId="bd30c42e-31fd-4715-8f30-78cb2c41fcaa" providerId="ADAL" clId="{FAB1A4A2-524B-405C-AB87-E0ACC0351CEE}" dt="2021-12-12T09:16:30.822" v="101" actId="478"/>
          <ac:spMkLst>
            <pc:docMk/>
            <pc:sldMk cId="1832648416" sldId="277"/>
            <ac:spMk id="24" creationId="{C7F631A1-D38F-4254-8AD1-B78DA5D90305}"/>
          </ac:spMkLst>
        </pc:spChg>
        <pc:spChg chg="mod">
          <ac:chgData name="ΚΟΣΜΟΠΟΥΛΟΣ ΓΕΩΡΓΙΟΣ" userId="bd30c42e-31fd-4715-8f30-78cb2c41fcaa" providerId="ADAL" clId="{FAB1A4A2-524B-405C-AB87-E0ACC0351CEE}" dt="2021-12-12T09:15:26.832" v="93" actId="1076"/>
          <ac:spMkLst>
            <pc:docMk/>
            <pc:sldMk cId="1832648416" sldId="277"/>
            <ac:spMk id="26" creationId="{A78C5D6B-6B8B-4FD5-9F89-AB6701DB0B60}"/>
          </ac:spMkLst>
        </pc:spChg>
        <pc:spChg chg="mod">
          <ac:chgData name="ΚΟΣΜΟΠΟΥΛΟΣ ΓΕΩΡΓΙΟΣ" userId="bd30c42e-31fd-4715-8f30-78cb2c41fcaa" providerId="ADAL" clId="{FAB1A4A2-524B-405C-AB87-E0ACC0351CEE}" dt="2021-12-12T09:16:59.060" v="109" actId="1076"/>
          <ac:spMkLst>
            <pc:docMk/>
            <pc:sldMk cId="1832648416" sldId="277"/>
            <ac:spMk id="27" creationId="{F23EC61C-83CB-4736-B1C8-32DFA35B0140}"/>
          </ac:spMkLst>
        </pc:spChg>
        <pc:spChg chg="del">
          <ac:chgData name="ΚΟΣΜΟΠΟΥΛΟΣ ΓΕΩΡΓΙΟΣ" userId="bd30c42e-31fd-4715-8f30-78cb2c41fcaa" providerId="ADAL" clId="{FAB1A4A2-524B-405C-AB87-E0ACC0351CEE}" dt="2021-12-12T09:14:52.862" v="80" actId="478"/>
          <ac:spMkLst>
            <pc:docMk/>
            <pc:sldMk cId="1832648416" sldId="277"/>
            <ac:spMk id="28" creationId="{5002D09B-3E5E-42DE-89D8-AF93611DB824}"/>
          </ac:spMkLst>
        </pc:spChg>
        <pc:spChg chg="mod">
          <ac:chgData name="ΚΟΣΜΟΠΟΥΛΟΣ ΓΕΩΡΓΙΟΣ" userId="bd30c42e-31fd-4715-8f30-78cb2c41fcaa" providerId="ADAL" clId="{FAB1A4A2-524B-405C-AB87-E0ACC0351CEE}" dt="2021-12-12T09:16:16.832" v="100" actId="571"/>
          <ac:spMkLst>
            <pc:docMk/>
            <pc:sldMk cId="1832648416" sldId="277"/>
            <ac:spMk id="29" creationId="{336F0EB3-C647-4C1E-92B4-58A0A83AABA2}"/>
          </ac:spMkLst>
        </pc:spChg>
        <pc:spChg chg="mod">
          <ac:chgData name="ΚΟΣΜΟΠΟΥΛΟΣ ΓΕΩΡΓΙΟΣ" userId="bd30c42e-31fd-4715-8f30-78cb2c41fcaa" providerId="ADAL" clId="{FAB1A4A2-524B-405C-AB87-E0ACC0351CEE}" dt="2021-12-12T09:16:16.832" v="100" actId="571"/>
          <ac:spMkLst>
            <pc:docMk/>
            <pc:sldMk cId="1832648416" sldId="277"/>
            <ac:spMk id="30" creationId="{09B82F5B-E729-4EDC-82B1-3266B3765FF2}"/>
          </ac:spMkLst>
        </pc:spChg>
        <pc:grpChg chg="add mod">
          <ac:chgData name="ΚΟΣΜΟΠΟΥΛΟΣ ΓΕΩΡΓΙΟΣ" userId="bd30c42e-31fd-4715-8f30-78cb2c41fcaa" providerId="ADAL" clId="{FAB1A4A2-524B-405C-AB87-E0ACC0351CEE}" dt="2021-12-12T09:16:16.832" v="100" actId="571"/>
          <ac:grpSpMkLst>
            <pc:docMk/>
            <pc:sldMk cId="1832648416" sldId="277"/>
            <ac:grpSpMk id="18" creationId="{24E774CD-8636-44F8-B778-9E9C23DABAA5}"/>
          </ac:grpSpMkLst>
        </pc:grpChg>
        <pc:grpChg chg="add del mod">
          <ac:chgData name="ΚΟΣΜΟΠΟΥΛΟΣ ΓΕΩΡΓΙΟΣ" userId="bd30c42e-31fd-4715-8f30-78cb2c41fcaa" providerId="ADAL" clId="{FAB1A4A2-524B-405C-AB87-E0ACC0351CEE}" dt="2021-12-12T09:16:30.822" v="101" actId="478"/>
          <ac:grpSpMkLst>
            <pc:docMk/>
            <pc:sldMk cId="1832648416" sldId="277"/>
            <ac:grpSpMk id="25" creationId="{6FA45CB3-D83E-4D55-9F7B-279AF5328EBB}"/>
          </ac:grpSpMkLst>
        </pc:grpChg>
        <pc:picChg chg="add mod ord">
          <ac:chgData name="ΚΟΣΜΟΠΟΥΛΟΣ ΓΕΩΡΓΙΟΣ" userId="bd30c42e-31fd-4715-8f30-78cb2c41fcaa" providerId="ADAL" clId="{FAB1A4A2-524B-405C-AB87-E0ACC0351CEE}" dt="2021-12-12T09:17:02.730" v="110" actId="14100"/>
          <ac:picMkLst>
            <pc:docMk/>
            <pc:sldMk cId="1832648416" sldId="277"/>
            <ac:picMk id="7" creationId="{3A711FA1-BE45-4F09-A7AD-A2FE5B472E3F}"/>
          </ac:picMkLst>
        </pc:picChg>
        <pc:picChg chg="del">
          <ac:chgData name="ΚΟΣΜΟΠΟΥΛΟΣ ΓΕΩΡΓΙΟΣ" userId="bd30c42e-31fd-4715-8f30-78cb2c41fcaa" providerId="ADAL" clId="{FAB1A4A2-524B-405C-AB87-E0ACC0351CEE}" dt="2021-12-12T09:14:43.061" v="75" actId="478"/>
          <ac:picMkLst>
            <pc:docMk/>
            <pc:sldMk cId="1832648416" sldId="277"/>
            <ac:picMk id="17" creationId="{BBF1F2D4-A80E-4E9E-A2B8-9D43650D4CEC}"/>
          </ac:picMkLst>
        </pc:picChg>
        <pc:picChg chg="del">
          <ac:chgData name="ΚΟΣΜΟΠΟΥΛΟΣ ΓΕΩΡΓΙΟΣ" userId="bd30c42e-31fd-4715-8f30-78cb2c41fcaa" providerId="ADAL" clId="{FAB1A4A2-524B-405C-AB87-E0ACC0351CEE}" dt="2021-12-12T09:14:48.137" v="78" actId="478"/>
          <ac:picMkLst>
            <pc:docMk/>
            <pc:sldMk cId="1832648416" sldId="277"/>
            <ac:picMk id="19" creationId="{5DEFFFC1-FB9C-4A27-B7B0-94A35952BCCC}"/>
          </ac:picMkLst>
        </pc:picChg>
        <pc:picChg chg="mod">
          <ac:chgData name="ΚΟΣΜΟΠΟΥΛΟΣ ΓΕΩΡΓΙΟΣ" userId="bd30c42e-31fd-4715-8f30-78cb2c41fcaa" providerId="ADAL" clId="{FAB1A4A2-524B-405C-AB87-E0ACC0351CEE}" dt="2021-12-12T09:16:16.832" v="100" actId="571"/>
          <ac:picMkLst>
            <pc:docMk/>
            <pc:sldMk cId="1832648416" sldId="277"/>
            <ac:picMk id="20" creationId="{EF42D7E6-FCE1-4940-991D-A313FD0128E7}"/>
          </ac:picMkLst>
        </pc:picChg>
        <pc:picChg chg="del mod topLvl">
          <ac:chgData name="ΚΟΣΜΟΠΟΥΛΟΣ ΓΕΩΡΓΙΟΣ" userId="bd30c42e-31fd-4715-8f30-78cb2c41fcaa" providerId="ADAL" clId="{FAB1A4A2-524B-405C-AB87-E0ACC0351CEE}" dt="2021-12-12T09:16:30.822" v="101" actId="478"/>
          <ac:picMkLst>
            <pc:docMk/>
            <pc:sldMk cId="1832648416" sldId="277"/>
            <ac:picMk id="21" creationId="{BC76449A-4320-4DE5-97B9-DB1000725BB8}"/>
          </ac:picMkLst>
        </pc:picChg>
      </pc:sldChg>
      <pc:sldChg chg="addSp delSp modSp mod modTransition modAnim">
        <pc:chgData name="ΚΟΣΜΟΠΟΥΛΟΣ ΓΕΩΡΓΙΟΣ" userId="bd30c42e-31fd-4715-8f30-78cb2c41fcaa" providerId="ADAL" clId="{FAB1A4A2-524B-405C-AB87-E0ACC0351CEE}" dt="2021-12-12T10:00:41.010" v="210" actId="1076"/>
        <pc:sldMkLst>
          <pc:docMk/>
          <pc:sldMk cId="2281555804" sldId="278"/>
        </pc:sldMkLst>
        <pc:spChg chg="add mod">
          <ac:chgData name="ΚΟΣΜΟΠΟΥΛΟΣ ΓΕΩΡΓΙΟΣ" userId="bd30c42e-31fd-4715-8f30-78cb2c41fcaa" providerId="ADAL" clId="{FAB1A4A2-524B-405C-AB87-E0ACC0351CEE}" dt="2021-12-12T10:00:41.010" v="210" actId="1076"/>
          <ac:spMkLst>
            <pc:docMk/>
            <pc:sldMk cId="2281555804" sldId="278"/>
            <ac:spMk id="8" creationId="{63EC4EBB-22E9-471C-B5E1-594C6EE08F87}"/>
          </ac:spMkLst>
        </pc:spChg>
        <pc:spChg chg="del">
          <ac:chgData name="ΚΟΣΜΟΠΟΥΛΟΣ ΓΕΩΡΓΙΟΣ" userId="bd30c42e-31fd-4715-8f30-78cb2c41fcaa" providerId="ADAL" clId="{FAB1A4A2-524B-405C-AB87-E0ACC0351CEE}" dt="2021-12-12T09:28:53.659" v="131" actId="478"/>
          <ac:spMkLst>
            <pc:docMk/>
            <pc:sldMk cId="2281555804" sldId="278"/>
            <ac:spMk id="24" creationId="{0A193B6A-6933-43F9-B5E6-4CD0B241BB53}"/>
          </ac:spMkLst>
        </pc:spChg>
        <pc:grpChg chg="add del mod">
          <ac:chgData name="ΚΟΣΜΟΠΟΥΛΟΣ ΓΕΩΡΓΙΟΣ" userId="bd30c42e-31fd-4715-8f30-78cb2c41fcaa" providerId="ADAL" clId="{FAB1A4A2-524B-405C-AB87-E0ACC0351CEE}" dt="2021-12-12T09:28:38.780" v="129" actId="14100"/>
          <ac:grpSpMkLst>
            <pc:docMk/>
            <pc:sldMk cId="2281555804" sldId="278"/>
            <ac:grpSpMk id="26" creationId="{75BCFCFE-871E-4FFD-ACE3-DD4657C459C1}"/>
          </ac:grpSpMkLst>
        </pc:grpChg>
        <pc:picChg chg="add mod">
          <ac:chgData name="ΚΟΣΜΟΠΟΥΛΟΣ ΓΕΩΡΓΙΟΣ" userId="bd30c42e-31fd-4715-8f30-78cb2c41fcaa" providerId="ADAL" clId="{FAB1A4A2-524B-405C-AB87-E0ACC0351CEE}" dt="2021-12-12T10:00:38.151" v="209" actId="1076"/>
          <ac:picMkLst>
            <pc:docMk/>
            <pc:sldMk cId="2281555804" sldId="278"/>
            <ac:picMk id="7" creationId="{CCB61601-C441-4F3B-AB08-4F00457ACA17}"/>
          </ac:picMkLst>
        </pc:picChg>
        <pc:picChg chg="del">
          <ac:chgData name="ΚΟΣΜΟΠΟΥΛΟΣ ΓΕΩΡΓΙΟΣ" userId="bd30c42e-31fd-4715-8f30-78cb2c41fcaa" providerId="ADAL" clId="{FAB1A4A2-524B-405C-AB87-E0ACC0351CEE}" dt="2021-12-12T09:27:58.317" v="111" actId="478"/>
          <ac:picMkLst>
            <pc:docMk/>
            <pc:sldMk cId="2281555804" sldId="278"/>
            <ac:picMk id="11" creationId="{B7DED04E-99AF-4A95-8CEF-1AAA301B50A4}"/>
          </ac:picMkLst>
        </pc:picChg>
        <pc:picChg chg="del mod">
          <ac:chgData name="ΚΟΣΜΟΠΟΥΛΟΣ ΓΕΩΡΓΙΟΣ" userId="bd30c42e-31fd-4715-8f30-78cb2c41fcaa" providerId="ADAL" clId="{FAB1A4A2-524B-405C-AB87-E0ACC0351CEE}" dt="2021-12-12T09:28:53.659" v="131" actId="478"/>
          <ac:picMkLst>
            <pc:docMk/>
            <pc:sldMk cId="2281555804" sldId="278"/>
            <ac:picMk id="19" creationId="{E0F57008-F5AD-4255-AD38-23D132ADF90C}"/>
          </ac:picMkLst>
        </pc:picChg>
        <pc:picChg chg="del">
          <ac:chgData name="ΚΟΣΜΟΠΟΥΛΟΣ ΓΕΩΡΓΙΟΣ" userId="bd30c42e-31fd-4715-8f30-78cb2c41fcaa" providerId="ADAL" clId="{FAB1A4A2-524B-405C-AB87-E0ACC0351CEE}" dt="2021-12-12T09:28:01.316" v="112" actId="478"/>
          <ac:picMkLst>
            <pc:docMk/>
            <pc:sldMk cId="2281555804" sldId="278"/>
            <ac:picMk id="21" creationId="{E2CC4518-F00E-4CEB-A300-6BD25E41BEEE}"/>
          </ac:picMkLst>
        </pc:picChg>
        <pc:picChg chg="del mod">
          <ac:chgData name="ΚΟΣΜΟΠΟΥΛΟΣ ΓΕΩΡΓΙΟΣ" userId="bd30c42e-31fd-4715-8f30-78cb2c41fcaa" providerId="ADAL" clId="{FAB1A4A2-524B-405C-AB87-E0ACC0351CEE}" dt="2021-12-12T09:29:07.878" v="137" actId="478"/>
          <ac:picMkLst>
            <pc:docMk/>
            <pc:sldMk cId="2281555804" sldId="278"/>
            <ac:picMk id="22" creationId="{8878D8AD-C12C-4675-99C4-F0D74DB6C8B3}"/>
          </ac:picMkLst>
        </pc:picChg>
      </pc:sldChg>
      <pc:sldChg chg="del">
        <pc:chgData name="ΚΟΣΜΟΠΟΥΛΟΣ ΓΕΩΡΓΙΟΣ" userId="bd30c42e-31fd-4715-8f30-78cb2c41fcaa" providerId="ADAL" clId="{FAB1A4A2-524B-405C-AB87-E0ACC0351CEE}" dt="2021-12-11T10:21:28.752" v="51" actId="47"/>
        <pc:sldMkLst>
          <pc:docMk/>
          <pc:sldMk cId="1489695567" sldId="281"/>
        </pc:sldMkLst>
      </pc:sldChg>
      <pc:sldChg chg="addSp delSp modSp mod">
        <pc:chgData name="ΚΟΣΜΟΠΟΥΛΟΣ ΓΕΩΡΓΙΟΣ" userId="bd30c42e-31fd-4715-8f30-78cb2c41fcaa" providerId="ADAL" clId="{FAB1A4A2-524B-405C-AB87-E0ACC0351CEE}" dt="2021-12-12T09:56:39.696" v="208" actId="14100"/>
        <pc:sldMkLst>
          <pc:docMk/>
          <pc:sldMk cId="682292597" sldId="282"/>
        </pc:sldMkLst>
        <pc:spChg chg="mod">
          <ac:chgData name="ΚΟΣΜΟΠΟΥΛΟΣ ΓΕΩΡΓΙΟΣ" userId="bd30c42e-31fd-4715-8f30-78cb2c41fcaa" providerId="ADAL" clId="{FAB1A4A2-524B-405C-AB87-E0ACC0351CEE}" dt="2021-12-12T09:56:28.589" v="204" actId="1076"/>
          <ac:spMkLst>
            <pc:docMk/>
            <pc:sldMk cId="682292597" sldId="282"/>
            <ac:spMk id="8" creationId="{D100AD88-9C72-4CCC-B40A-7FB3E8670772}"/>
          </ac:spMkLst>
        </pc:spChg>
        <pc:spChg chg="mod">
          <ac:chgData name="ΚΟΣΜΟΠΟΥΛΟΣ ΓΕΩΡΓΙΟΣ" userId="bd30c42e-31fd-4715-8f30-78cb2c41fcaa" providerId="ADAL" clId="{FAB1A4A2-524B-405C-AB87-E0ACC0351CEE}" dt="2021-12-12T09:56:34.831" v="206" actId="14100"/>
          <ac:spMkLst>
            <pc:docMk/>
            <pc:sldMk cId="682292597" sldId="282"/>
            <ac:spMk id="9" creationId="{2143DDAE-3E0A-41F6-BF8A-6CB7882B76ED}"/>
          </ac:spMkLst>
        </pc:spChg>
        <pc:picChg chg="add del mod modCrop">
          <ac:chgData name="ΚΟΣΜΟΠΟΥΛΟΣ ΓΕΩΡΓΙΟΣ" userId="bd30c42e-31fd-4715-8f30-78cb2c41fcaa" providerId="ADAL" clId="{FAB1A4A2-524B-405C-AB87-E0ACC0351CEE}" dt="2021-12-12T09:56:39.696" v="208" actId="14100"/>
          <ac:picMkLst>
            <pc:docMk/>
            <pc:sldMk cId="682292597" sldId="282"/>
            <ac:picMk id="6" creationId="{54547B1B-63F9-4128-A5A9-8C63BBF766D8}"/>
          </ac:picMkLst>
        </pc:picChg>
      </pc:sldChg>
      <pc:sldChg chg="modSp mod">
        <pc:chgData name="ΚΟΣΜΟΠΟΥΛΟΣ ΓΕΩΡΓΙΟΣ" userId="bd30c42e-31fd-4715-8f30-78cb2c41fcaa" providerId="ADAL" clId="{FAB1A4A2-524B-405C-AB87-E0ACC0351CEE}" dt="2021-12-15T21:04:28.543" v="247"/>
        <pc:sldMkLst>
          <pc:docMk/>
          <pc:sldMk cId="1313777713" sldId="300"/>
        </pc:sldMkLst>
        <pc:spChg chg="mod">
          <ac:chgData name="ΚΟΣΜΟΠΟΥΛΟΣ ΓΕΩΡΓΙΟΣ" userId="bd30c42e-31fd-4715-8f30-78cb2c41fcaa" providerId="ADAL" clId="{FAB1A4A2-524B-405C-AB87-E0ACC0351CEE}" dt="2021-12-15T21:04:28.543" v="247"/>
          <ac:spMkLst>
            <pc:docMk/>
            <pc:sldMk cId="1313777713" sldId="300"/>
            <ac:spMk id="6" creationId="{4455FE1D-21DA-4590-A76E-5293797D72A8}"/>
          </ac:spMkLst>
        </pc:spChg>
      </pc:sldChg>
      <pc:sldChg chg="ord">
        <pc:chgData name="ΚΟΣΜΟΠΟΥΛΟΣ ΓΕΩΡΓΙΟΣ" userId="bd30c42e-31fd-4715-8f30-78cb2c41fcaa" providerId="ADAL" clId="{FAB1A4A2-524B-405C-AB87-E0ACC0351CEE}" dt="2021-12-11T10:14:27.140" v="50"/>
        <pc:sldMkLst>
          <pc:docMk/>
          <pc:sldMk cId="2302948592" sldId="305"/>
        </pc:sldMkLst>
      </pc:sldChg>
      <pc:sldChg chg="modSp mod">
        <pc:chgData name="ΚΟΣΜΟΠΟΥΛΟΣ ΓΕΩΡΓΙΟΣ" userId="bd30c42e-31fd-4715-8f30-78cb2c41fcaa" providerId="ADAL" clId="{FAB1A4A2-524B-405C-AB87-E0ACC0351CEE}" dt="2021-12-11T12:32:28.302" v="52" actId="1076"/>
        <pc:sldMkLst>
          <pc:docMk/>
          <pc:sldMk cId="353732347" sldId="310"/>
        </pc:sldMkLst>
        <pc:picChg chg="mod">
          <ac:chgData name="ΚΟΣΜΟΠΟΥΛΟΣ ΓΕΩΡΓΙΟΣ" userId="bd30c42e-31fd-4715-8f30-78cb2c41fcaa" providerId="ADAL" clId="{FAB1A4A2-524B-405C-AB87-E0ACC0351CEE}" dt="2021-12-11T12:32:28.302" v="52" actId="1076"/>
          <ac:picMkLst>
            <pc:docMk/>
            <pc:sldMk cId="353732347" sldId="310"/>
            <ac:picMk id="18" creationId="{779F2936-6F6A-4F55-A66E-63A68A9279A5}"/>
          </ac:picMkLst>
        </pc:picChg>
      </pc:sldChg>
      <pc:sldChg chg="addSp delSp modSp del mod">
        <pc:chgData name="ΚΟΣΜΟΠΟΥΛΟΣ ΓΕΩΡΓΙΟΣ" userId="bd30c42e-31fd-4715-8f30-78cb2c41fcaa" providerId="ADAL" clId="{FAB1A4A2-524B-405C-AB87-E0ACC0351CEE}" dt="2021-12-12T09:31:58.706" v="177" actId="47"/>
        <pc:sldMkLst>
          <pc:docMk/>
          <pc:sldMk cId="3326621636" sldId="316"/>
        </pc:sldMkLst>
        <pc:spChg chg="del">
          <ac:chgData name="ΚΟΣΜΟΠΟΥΛΟΣ ΓΕΩΡΓΙΟΣ" userId="bd30c42e-31fd-4715-8f30-78cb2c41fcaa" providerId="ADAL" clId="{FAB1A4A2-524B-405C-AB87-E0ACC0351CEE}" dt="2021-12-12T09:29:31.109" v="145" actId="478"/>
          <ac:spMkLst>
            <pc:docMk/>
            <pc:sldMk cId="3326621636" sldId="316"/>
            <ac:spMk id="14" creationId="{8D2E6A70-BC47-4177-873F-529515477310}"/>
          </ac:spMkLst>
        </pc:spChg>
        <pc:spChg chg="del">
          <ac:chgData name="ΚΟΣΜΟΠΟΥΛΟΣ ΓΕΩΡΓΙΟΣ" userId="bd30c42e-31fd-4715-8f30-78cb2c41fcaa" providerId="ADAL" clId="{FAB1A4A2-524B-405C-AB87-E0ACC0351CEE}" dt="2021-12-12T09:29:32.399" v="146" actId="478"/>
          <ac:spMkLst>
            <pc:docMk/>
            <pc:sldMk cId="3326621636" sldId="316"/>
            <ac:spMk id="15" creationId="{FFD32222-AF5D-4EAC-AC55-93A87CEC2EBD}"/>
          </ac:spMkLst>
        </pc:spChg>
        <pc:spChg chg="del">
          <ac:chgData name="ΚΟΣΜΟΠΟΥΛΟΣ ΓΕΩΡΓΙΟΣ" userId="bd30c42e-31fd-4715-8f30-78cb2c41fcaa" providerId="ADAL" clId="{FAB1A4A2-524B-405C-AB87-E0ACC0351CEE}" dt="2021-12-12T09:29:33.722" v="147" actId="478"/>
          <ac:spMkLst>
            <pc:docMk/>
            <pc:sldMk cId="3326621636" sldId="316"/>
            <ac:spMk id="16" creationId="{C8000474-8E86-4B75-9383-9978EBCDC546}"/>
          </ac:spMkLst>
        </pc:spChg>
        <pc:spChg chg="del mod">
          <ac:chgData name="ΚΟΣΜΟΠΟΥΛΟΣ ΓΕΩΡΓΙΟΣ" userId="bd30c42e-31fd-4715-8f30-78cb2c41fcaa" providerId="ADAL" clId="{FAB1A4A2-524B-405C-AB87-E0ACC0351CEE}" dt="2021-12-12T09:29:41.392" v="151"/>
          <ac:spMkLst>
            <pc:docMk/>
            <pc:sldMk cId="3326621636" sldId="316"/>
            <ac:spMk id="17" creationId="{2F67761F-A58C-4611-97E2-A5D475BD8FAB}"/>
          </ac:spMkLst>
        </pc:spChg>
        <pc:grpChg chg="add del mod">
          <ac:chgData name="ΚΟΣΜΟΠΟΥΛΟΣ ΓΕΩΡΓΙΟΣ" userId="bd30c42e-31fd-4715-8f30-78cb2c41fcaa" providerId="ADAL" clId="{FAB1A4A2-524B-405C-AB87-E0ACC0351CEE}" dt="2021-12-12T09:29:35.550" v="148" actId="478"/>
          <ac:grpSpMkLst>
            <pc:docMk/>
            <pc:sldMk cId="3326621636" sldId="316"/>
            <ac:grpSpMk id="26" creationId="{75BCFCFE-871E-4FFD-ACE3-DD4657C459C1}"/>
          </ac:grpSpMkLst>
        </pc:grpChg>
        <pc:picChg chg="del">
          <ac:chgData name="ΚΟΣΜΟΠΟΥΛΟΣ ΓΕΩΡΓΙΟΣ" userId="bd30c42e-31fd-4715-8f30-78cb2c41fcaa" providerId="ADAL" clId="{FAB1A4A2-524B-405C-AB87-E0ACC0351CEE}" dt="2021-12-12T09:29:26.369" v="141" actId="478"/>
          <ac:picMkLst>
            <pc:docMk/>
            <pc:sldMk cId="3326621636" sldId="316"/>
            <ac:picMk id="11" creationId="{B7DED04E-99AF-4A95-8CEF-1AAA301B50A4}"/>
          </ac:picMkLst>
        </pc:picChg>
        <pc:picChg chg="mod">
          <ac:chgData name="ΚΟΣΜΟΠΟΥΛΟΣ ΓΕΩΡΓΙΟΣ" userId="bd30c42e-31fd-4715-8f30-78cb2c41fcaa" providerId="ADAL" clId="{FAB1A4A2-524B-405C-AB87-E0ACC0351CEE}" dt="2021-12-12T09:29:25.226" v="140" actId="1076"/>
          <ac:picMkLst>
            <pc:docMk/>
            <pc:sldMk cId="3326621636" sldId="316"/>
            <ac:picMk id="19" creationId="{E0F57008-F5AD-4255-AD38-23D132ADF90C}"/>
          </ac:picMkLst>
        </pc:picChg>
        <pc:picChg chg="del">
          <ac:chgData name="ΚΟΣΜΟΠΟΥΛΟΣ ΓΕΩΡΓΙΟΣ" userId="bd30c42e-31fd-4715-8f30-78cb2c41fcaa" providerId="ADAL" clId="{FAB1A4A2-524B-405C-AB87-E0ACC0351CEE}" dt="2021-12-12T09:29:29.962" v="144" actId="478"/>
          <ac:picMkLst>
            <pc:docMk/>
            <pc:sldMk cId="3326621636" sldId="316"/>
            <ac:picMk id="21" creationId="{E2CC4518-F00E-4CEB-A300-6BD25E41BEEE}"/>
          </ac:picMkLst>
        </pc:picChg>
      </pc:sldChg>
    </pc:docChg>
  </pc:docChgLst>
  <pc:docChgLst>
    <pc:chgData name="ΚΟΣΜΟΠΟΥΛΟΣ ΓΕΩΡΓΙΟΣ" userId="bd30c42e-31fd-4715-8f30-78cb2c41fcaa" providerId="ADAL" clId="{CFAAFCDD-D6F6-4A74-A2AD-571BD6C99EA3}"/>
    <pc:docChg chg="delSld">
      <pc:chgData name="ΚΟΣΜΟΠΟΥΛΟΣ ΓΕΩΡΓΙΟΣ" userId="bd30c42e-31fd-4715-8f30-78cb2c41fcaa" providerId="ADAL" clId="{CFAAFCDD-D6F6-4A74-A2AD-571BD6C99EA3}" dt="2022-02-04T16:53:54.685" v="1" actId="47"/>
      <pc:docMkLst>
        <pc:docMk/>
      </pc:docMkLst>
      <pc:sldChg chg="del">
        <pc:chgData name="ΚΟΣΜΟΠΟΥΛΟΣ ΓΕΩΡΓΙΟΣ" userId="bd30c42e-31fd-4715-8f30-78cb2c41fcaa" providerId="ADAL" clId="{CFAAFCDD-D6F6-4A74-A2AD-571BD6C99EA3}" dt="2022-02-04T16:53:53.375" v="0" actId="47"/>
        <pc:sldMkLst>
          <pc:docMk/>
          <pc:sldMk cId="2500484052" sldId="283"/>
        </pc:sldMkLst>
      </pc:sldChg>
      <pc:sldChg chg="del">
        <pc:chgData name="ΚΟΣΜΟΠΟΥΛΟΣ ΓΕΩΡΓΙΟΣ" userId="bd30c42e-31fd-4715-8f30-78cb2c41fcaa" providerId="ADAL" clId="{CFAAFCDD-D6F6-4A74-A2AD-571BD6C99EA3}" dt="2022-02-04T16:53:54.685" v="1" actId="47"/>
        <pc:sldMkLst>
          <pc:docMk/>
          <pc:sldMk cId="3407251662" sldId="317"/>
        </pc:sldMkLst>
      </pc:sldChg>
    </pc:docChg>
  </pc:docChgLst>
  <pc:docChgLst>
    <pc:chgData name="ΚΟΣΜΟΠΟΥΛΟΣ ΓΕΩΡΓΙΟΣ" userId="bd30c42e-31fd-4715-8f30-78cb2c41fcaa" providerId="ADAL" clId="{B3359217-FB4E-41F6-8CA9-15F8E7130F81}"/>
    <pc:docChg chg="undo redo custSel addSld delSld modSld sldOrd modMainMaster">
      <pc:chgData name="ΚΟΣΜΟΠΟΥΛΟΣ ΓΕΩΡΓΙΟΣ" userId="bd30c42e-31fd-4715-8f30-78cb2c41fcaa" providerId="ADAL" clId="{B3359217-FB4E-41F6-8CA9-15F8E7130F81}" dt="2021-12-16T13:27:28.605" v="4044" actId="14100"/>
      <pc:docMkLst>
        <pc:docMk/>
      </pc:docMkLst>
      <pc:sldChg chg="addSp delSp modSp mod setBg">
        <pc:chgData name="ΚΟΣΜΟΠΟΥΛΟΣ ΓΕΩΡΓΙΟΣ" userId="bd30c42e-31fd-4715-8f30-78cb2c41fcaa" providerId="ADAL" clId="{B3359217-FB4E-41F6-8CA9-15F8E7130F81}" dt="2021-12-16T12:34:54.965" v="3949" actId="1076"/>
        <pc:sldMkLst>
          <pc:docMk/>
          <pc:sldMk cId="101438993" sldId="256"/>
        </pc:sldMkLst>
        <pc:spChg chg="mod">
          <ac:chgData name="ΚΟΣΜΟΠΟΥΛΟΣ ΓΕΩΡΓΙΟΣ" userId="bd30c42e-31fd-4715-8f30-78cb2c41fcaa" providerId="ADAL" clId="{B3359217-FB4E-41F6-8CA9-15F8E7130F81}" dt="2021-12-15T13:23:55.973" v="2908" actId="403"/>
          <ac:spMkLst>
            <pc:docMk/>
            <pc:sldMk cId="101438993" sldId="256"/>
            <ac:spMk id="4" creationId="{FACC3CB0-C217-4AA7-BC51-0255F5404822}"/>
          </ac:spMkLst>
        </pc:spChg>
        <pc:spChg chg="mod">
          <ac:chgData name="ΚΟΣΜΟΠΟΥΛΟΣ ΓΕΩΡΓΙΟΣ" userId="bd30c42e-31fd-4715-8f30-78cb2c41fcaa" providerId="ADAL" clId="{B3359217-FB4E-41F6-8CA9-15F8E7130F81}" dt="2021-11-15T14:26:57.053" v="1266" actId="1076"/>
          <ac:spMkLst>
            <pc:docMk/>
            <pc:sldMk cId="101438993" sldId="256"/>
            <ac:spMk id="7" creationId="{15F99D99-C9C4-4BCC-94C6-96C093900968}"/>
          </ac:spMkLst>
        </pc:spChg>
        <pc:spChg chg="mod">
          <ac:chgData name="ΚΟΣΜΟΠΟΥΛΟΣ ΓΕΩΡΓΙΟΣ" userId="bd30c42e-31fd-4715-8f30-78cb2c41fcaa" providerId="ADAL" clId="{B3359217-FB4E-41F6-8CA9-15F8E7130F81}" dt="2021-11-15T14:27:00.117" v="1267" actId="1076"/>
          <ac:spMkLst>
            <pc:docMk/>
            <pc:sldMk cId="101438993" sldId="256"/>
            <ac:spMk id="8" creationId="{041EDFB2-0567-48C2-A4F8-84AADFE79358}"/>
          </ac:spMkLst>
        </pc:spChg>
        <pc:spChg chg="mod">
          <ac:chgData name="ΚΟΣΜΟΠΟΥΛΟΣ ΓΕΩΡΓΙΟΣ" userId="bd30c42e-31fd-4715-8f30-78cb2c41fcaa" providerId="ADAL" clId="{B3359217-FB4E-41F6-8CA9-15F8E7130F81}" dt="2021-12-15T13:24:40.145" v="2909" actId="20577"/>
          <ac:spMkLst>
            <pc:docMk/>
            <pc:sldMk cId="101438993" sldId="256"/>
            <ac:spMk id="13" creationId="{90F731B9-8EE0-4C95-8768-8EA795D0CC4D}"/>
          </ac:spMkLst>
        </pc:spChg>
        <pc:grpChg chg="add mod">
          <ac:chgData name="ΚΟΣΜΟΠΟΥΛΟΣ ΓΕΩΡΓΙΟΣ" userId="bd30c42e-31fd-4715-8f30-78cb2c41fcaa" providerId="ADAL" clId="{B3359217-FB4E-41F6-8CA9-15F8E7130F81}" dt="2021-12-16T12:34:54.965" v="3949" actId="1076"/>
          <ac:grpSpMkLst>
            <pc:docMk/>
            <pc:sldMk cId="101438993" sldId="256"/>
            <ac:grpSpMk id="11" creationId="{2DED49D5-A5FF-4541-922D-948690D192CD}"/>
          </ac:grpSpMkLst>
        </pc:grpChg>
        <pc:picChg chg="del">
          <ac:chgData name="ΚΟΣΜΟΠΟΥΛΟΣ ΓΕΩΡΓΙΟΣ" userId="bd30c42e-31fd-4715-8f30-78cb2c41fcaa" providerId="ADAL" clId="{B3359217-FB4E-41F6-8CA9-15F8E7130F81}" dt="2021-12-16T12:30:48.040" v="3899" actId="478"/>
          <ac:picMkLst>
            <pc:docMk/>
            <pc:sldMk cId="101438993" sldId="256"/>
            <ac:picMk id="5" creationId="{A8136AAC-A047-4622-9B4A-B54F85CE043D}"/>
          </ac:picMkLst>
        </pc:picChg>
        <pc:picChg chg="add mod">
          <ac:chgData name="ΚΟΣΜΟΠΟΥΛΟΣ ΓΕΩΡΓΙΟΣ" userId="bd30c42e-31fd-4715-8f30-78cb2c41fcaa" providerId="ADAL" clId="{B3359217-FB4E-41F6-8CA9-15F8E7130F81}" dt="2021-12-16T12:34:54.965" v="3949" actId="1076"/>
          <ac:picMkLst>
            <pc:docMk/>
            <pc:sldMk cId="101438993" sldId="256"/>
            <ac:picMk id="10" creationId="{D6A3B4A3-615B-477E-A10A-619C0B01BCF7}"/>
          </ac:picMkLst>
        </pc:picChg>
        <pc:picChg chg="mod">
          <ac:chgData name="ΚΟΣΜΟΠΟΥΛΟΣ ΓΕΩΡΓΙΟΣ" userId="bd30c42e-31fd-4715-8f30-78cb2c41fcaa" providerId="ADAL" clId="{B3359217-FB4E-41F6-8CA9-15F8E7130F81}" dt="2021-12-16T12:34:54.965" v="3949" actId="1076"/>
          <ac:picMkLst>
            <pc:docMk/>
            <pc:sldMk cId="101438993" sldId="256"/>
            <ac:picMk id="14" creationId="{C665990B-FCAF-4994-8744-2EB0B700932E}"/>
          </ac:picMkLst>
        </pc:picChg>
        <pc:picChg chg="del">
          <ac:chgData name="ΚΟΣΜΟΠΟΥΛΟΣ ΓΕΩΡΓΙΟΣ" userId="bd30c42e-31fd-4715-8f30-78cb2c41fcaa" providerId="ADAL" clId="{B3359217-FB4E-41F6-8CA9-15F8E7130F81}" dt="2021-12-16T12:30:48.728" v="3900" actId="478"/>
          <ac:picMkLst>
            <pc:docMk/>
            <pc:sldMk cId="101438993" sldId="256"/>
            <ac:picMk id="15" creationId="{C46EAFE7-040B-41F3-B057-E2D167511F0A}"/>
          </ac:picMkLst>
        </pc:picChg>
        <pc:picChg chg="mod">
          <ac:chgData name="ΚΟΣΜΟΠΟΥΛΟΣ ΓΕΩΡΓΙΟΣ" userId="bd30c42e-31fd-4715-8f30-78cb2c41fcaa" providerId="ADAL" clId="{B3359217-FB4E-41F6-8CA9-15F8E7130F81}" dt="2021-12-16T12:34:54.965" v="3949" actId="1076"/>
          <ac:picMkLst>
            <pc:docMk/>
            <pc:sldMk cId="101438993" sldId="256"/>
            <ac:picMk id="16" creationId="{081DA00A-F676-4A68-B1E0-9BABDFA35159}"/>
          </ac:picMkLst>
        </pc:picChg>
        <pc:picChg chg="mod">
          <ac:chgData name="ΚΟΣΜΟΠΟΥΛΟΣ ΓΕΩΡΓΙΟΣ" userId="bd30c42e-31fd-4715-8f30-78cb2c41fcaa" providerId="ADAL" clId="{B3359217-FB4E-41F6-8CA9-15F8E7130F81}" dt="2021-12-16T12:34:54.965" v="3949" actId="1076"/>
          <ac:picMkLst>
            <pc:docMk/>
            <pc:sldMk cId="101438993" sldId="256"/>
            <ac:picMk id="18" creationId="{62F2796B-E2F8-486F-B498-DD7ACC86A18D}"/>
          </ac:picMkLst>
        </pc:picChg>
      </pc:sldChg>
      <pc:sldChg chg="del">
        <pc:chgData name="ΚΟΣΜΟΠΟΥΛΟΣ ΓΕΩΡΓΙΟΣ" userId="bd30c42e-31fd-4715-8f30-78cb2c41fcaa" providerId="ADAL" clId="{B3359217-FB4E-41F6-8CA9-15F8E7130F81}" dt="2021-12-09T14:02:12.801" v="1508" actId="47"/>
        <pc:sldMkLst>
          <pc:docMk/>
          <pc:sldMk cId="854633891" sldId="258"/>
        </pc:sldMkLst>
      </pc:sldChg>
      <pc:sldChg chg="modSp del mod">
        <pc:chgData name="ΚΟΣΜΟΠΟΥΛΟΣ ΓΕΩΡΓΙΟΣ" userId="bd30c42e-31fd-4715-8f30-78cb2c41fcaa" providerId="ADAL" clId="{B3359217-FB4E-41F6-8CA9-15F8E7130F81}" dt="2021-12-09T14:03:08.431" v="1510" actId="47"/>
        <pc:sldMkLst>
          <pc:docMk/>
          <pc:sldMk cId="2062552971" sldId="259"/>
        </pc:sldMkLst>
        <pc:spChg chg="mod">
          <ac:chgData name="ΚΟΣΜΟΠΟΥΛΟΣ ΓΕΩΡΓΙΟΣ" userId="bd30c42e-31fd-4715-8f30-78cb2c41fcaa" providerId="ADAL" clId="{B3359217-FB4E-41F6-8CA9-15F8E7130F81}" dt="2021-12-09T14:03:06.852" v="1509" actId="6549"/>
          <ac:spMkLst>
            <pc:docMk/>
            <pc:sldMk cId="2062552971" sldId="259"/>
            <ac:spMk id="9" creationId="{1CD3763E-6504-421E-A6B7-0851CCB2F90E}"/>
          </ac:spMkLst>
        </pc:spChg>
      </pc:sldChg>
      <pc:sldChg chg="del">
        <pc:chgData name="ΚΟΣΜΟΠΟΥΛΟΣ ΓΕΩΡΓΙΟΣ" userId="bd30c42e-31fd-4715-8f30-78cb2c41fcaa" providerId="ADAL" clId="{B3359217-FB4E-41F6-8CA9-15F8E7130F81}" dt="2021-11-16T11:33:18.369" v="1273" actId="47"/>
        <pc:sldMkLst>
          <pc:docMk/>
          <pc:sldMk cId="2440689189" sldId="260"/>
        </pc:sldMkLst>
      </pc:sldChg>
      <pc:sldChg chg="addSp delSp modSp del mod modAnim">
        <pc:chgData name="ΚΟΣΜΟΠΟΥΛΟΣ ΓΕΩΡΓΙΟΣ" userId="bd30c42e-31fd-4715-8f30-78cb2c41fcaa" providerId="ADAL" clId="{B3359217-FB4E-41F6-8CA9-15F8E7130F81}" dt="2021-11-16T11:33:20.019" v="1274" actId="47"/>
        <pc:sldMkLst>
          <pc:docMk/>
          <pc:sldMk cId="3218529803" sldId="261"/>
        </pc:sldMkLst>
        <pc:spChg chg="mod">
          <ac:chgData name="ΚΟΣΜΟΠΟΥΛΟΣ ΓΕΩΡΓΙΟΣ" userId="bd30c42e-31fd-4715-8f30-78cb2c41fcaa" providerId="ADAL" clId="{B3359217-FB4E-41F6-8CA9-15F8E7130F81}" dt="2021-11-15T11:07:08.619" v="82" actId="21"/>
          <ac:spMkLst>
            <pc:docMk/>
            <pc:sldMk cId="3218529803" sldId="261"/>
            <ac:spMk id="5" creationId="{B78C3506-155E-4839-9DE5-7513F6737E6E}"/>
          </ac:spMkLst>
        </pc:spChg>
        <pc:spChg chg="mod">
          <ac:chgData name="ΚΟΣΜΟΠΟΥΛΟΣ ΓΕΩΡΓΙΟΣ" userId="bd30c42e-31fd-4715-8f30-78cb2c41fcaa" providerId="ADAL" clId="{B3359217-FB4E-41F6-8CA9-15F8E7130F81}" dt="2021-11-15T14:27:36.803" v="1271" actId="33524"/>
          <ac:spMkLst>
            <pc:docMk/>
            <pc:sldMk cId="3218529803" sldId="261"/>
            <ac:spMk id="6" creationId="{48AA85FD-6C4C-4110-90A2-39C1E7FEDDD1}"/>
          </ac:spMkLst>
        </pc:spChg>
        <pc:picChg chg="del">
          <ac:chgData name="ΚΟΣΜΟΠΟΥΛΟΣ ΓΕΩΡΓΙΟΣ" userId="bd30c42e-31fd-4715-8f30-78cb2c41fcaa" providerId="ADAL" clId="{B3359217-FB4E-41F6-8CA9-15F8E7130F81}" dt="2021-11-15T11:04:18.327" v="41" actId="478"/>
          <ac:picMkLst>
            <pc:docMk/>
            <pc:sldMk cId="3218529803" sldId="261"/>
            <ac:picMk id="9" creationId="{43EFEE2C-557A-4A81-964D-B6C1A550D232}"/>
          </ac:picMkLst>
        </pc:picChg>
        <pc:picChg chg="mod">
          <ac:chgData name="ΚΟΣΜΟΠΟΥΛΟΣ ΓΕΩΡΓΙΟΣ" userId="bd30c42e-31fd-4715-8f30-78cb2c41fcaa" providerId="ADAL" clId="{B3359217-FB4E-41F6-8CA9-15F8E7130F81}" dt="2021-11-15T11:10:09.228" v="159" actId="1076"/>
          <ac:picMkLst>
            <pc:docMk/>
            <pc:sldMk cId="3218529803" sldId="261"/>
            <ac:picMk id="13" creationId="{825BA25E-FA13-4765-A272-29995874519B}"/>
          </ac:picMkLst>
        </pc:picChg>
        <pc:picChg chg="mod">
          <ac:chgData name="ΚΟΣΜΟΠΟΥΛΟΣ ΓΕΩΡΓΙΟΣ" userId="bd30c42e-31fd-4715-8f30-78cb2c41fcaa" providerId="ADAL" clId="{B3359217-FB4E-41F6-8CA9-15F8E7130F81}" dt="2021-11-15T11:09:07.399" v="136" actId="1076"/>
          <ac:picMkLst>
            <pc:docMk/>
            <pc:sldMk cId="3218529803" sldId="261"/>
            <ac:picMk id="14" creationId="{A4D4C721-22DE-40F1-B731-893AC392BDA2}"/>
          </ac:picMkLst>
        </pc:picChg>
        <pc:picChg chg="mod">
          <ac:chgData name="ΚΟΣΜΟΠΟΥΛΟΣ ΓΕΩΡΓΙΟΣ" userId="bd30c42e-31fd-4715-8f30-78cb2c41fcaa" providerId="ADAL" clId="{B3359217-FB4E-41F6-8CA9-15F8E7130F81}" dt="2021-11-15T11:09:05.586" v="135" actId="1076"/>
          <ac:picMkLst>
            <pc:docMk/>
            <pc:sldMk cId="3218529803" sldId="261"/>
            <ac:picMk id="15" creationId="{A56417A4-22E1-4EB3-AC96-951417882AB1}"/>
          </ac:picMkLst>
        </pc:picChg>
        <pc:picChg chg="add mod">
          <ac:chgData name="ΚΟΣΜΟΠΟΥΛΟΣ ΓΕΩΡΓΙΟΣ" userId="bd30c42e-31fd-4715-8f30-78cb2c41fcaa" providerId="ADAL" clId="{B3359217-FB4E-41F6-8CA9-15F8E7130F81}" dt="2021-11-15T11:09:02.302" v="133" actId="1036"/>
          <ac:picMkLst>
            <pc:docMk/>
            <pc:sldMk cId="3218529803" sldId="261"/>
            <ac:picMk id="16" creationId="{6ACFF8DD-90DA-438E-A39D-13526A4B3CA3}"/>
          </ac:picMkLst>
        </pc:picChg>
        <pc:picChg chg="add mod">
          <ac:chgData name="ΚΟΣΜΟΠΟΥΛΟΣ ΓΕΩΡΓΙΟΣ" userId="bd30c42e-31fd-4715-8f30-78cb2c41fcaa" providerId="ADAL" clId="{B3359217-FB4E-41F6-8CA9-15F8E7130F81}" dt="2021-11-15T11:08:55.673" v="129" actId="1076"/>
          <ac:picMkLst>
            <pc:docMk/>
            <pc:sldMk cId="3218529803" sldId="261"/>
            <ac:picMk id="18" creationId="{63076ABB-9C6A-40DA-BF98-8B7664AB057A}"/>
          </ac:picMkLst>
        </pc:picChg>
      </pc:sldChg>
      <pc:sldChg chg="del">
        <pc:chgData name="ΚΟΣΜΟΠΟΥΛΟΣ ΓΕΩΡΓΙΟΣ" userId="bd30c42e-31fd-4715-8f30-78cb2c41fcaa" providerId="ADAL" clId="{B3359217-FB4E-41F6-8CA9-15F8E7130F81}" dt="2021-12-09T14:03:09.979" v="1511" actId="47"/>
        <pc:sldMkLst>
          <pc:docMk/>
          <pc:sldMk cId="1509459018" sldId="264"/>
        </pc:sldMkLst>
      </pc:sldChg>
      <pc:sldChg chg="del">
        <pc:chgData name="ΚΟΣΜΟΠΟΥΛΟΣ ΓΕΩΡΓΙΟΣ" userId="bd30c42e-31fd-4715-8f30-78cb2c41fcaa" providerId="ADAL" clId="{B3359217-FB4E-41F6-8CA9-15F8E7130F81}" dt="2021-11-16T11:33:22.572" v="1276" actId="47"/>
        <pc:sldMkLst>
          <pc:docMk/>
          <pc:sldMk cId="7678679" sldId="269"/>
        </pc:sldMkLst>
      </pc:sldChg>
      <pc:sldChg chg="del">
        <pc:chgData name="ΚΟΣΜΟΠΟΥΛΟΣ ΓΕΩΡΓΙΟΣ" userId="bd30c42e-31fd-4715-8f30-78cb2c41fcaa" providerId="ADAL" clId="{B3359217-FB4E-41F6-8CA9-15F8E7130F81}" dt="2021-11-16T11:33:23.986" v="1277" actId="47"/>
        <pc:sldMkLst>
          <pc:docMk/>
          <pc:sldMk cId="2353908898" sldId="270"/>
        </pc:sldMkLst>
      </pc:sldChg>
      <pc:sldChg chg="addSp delSp modSp del mod">
        <pc:chgData name="ΚΟΣΜΟΠΟΥΛΟΣ ΓΕΩΡΓΙΟΣ" userId="bd30c42e-31fd-4715-8f30-78cb2c41fcaa" providerId="ADAL" clId="{B3359217-FB4E-41F6-8CA9-15F8E7130F81}" dt="2021-12-14T08:47:07.947" v="1731" actId="47"/>
        <pc:sldMkLst>
          <pc:docMk/>
          <pc:sldMk cId="3570911553" sldId="271"/>
        </pc:sldMkLst>
        <pc:spChg chg="mod">
          <ac:chgData name="ΚΟΣΜΟΠΟΥΛΟΣ ΓΕΩΡΓΙΟΣ" userId="bd30c42e-31fd-4715-8f30-78cb2c41fcaa" providerId="ADAL" clId="{B3359217-FB4E-41F6-8CA9-15F8E7130F81}" dt="2021-11-16T12:31:35.402" v="1395" actId="20577"/>
          <ac:spMkLst>
            <pc:docMk/>
            <pc:sldMk cId="3570911553" sldId="271"/>
            <ac:spMk id="5" creationId="{8A0D0839-83A9-49B7-979D-70B3A71F448B}"/>
          </ac:spMkLst>
        </pc:spChg>
        <pc:spChg chg="mod">
          <ac:chgData name="ΚΟΣΜΟΠΟΥΛΟΣ ΓΕΩΡΓΙΟΣ" userId="bd30c42e-31fd-4715-8f30-78cb2c41fcaa" providerId="ADAL" clId="{B3359217-FB4E-41F6-8CA9-15F8E7130F81}" dt="2021-11-15T11:10:35.310" v="177" actId="113"/>
          <ac:spMkLst>
            <pc:docMk/>
            <pc:sldMk cId="3570911553" sldId="271"/>
            <ac:spMk id="11" creationId="{7795F65E-7BD1-4EC3-A318-B067789C5BD3}"/>
          </ac:spMkLst>
        </pc:spChg>
        <pc:spChg chg="mod">
          <ac:chgData name="ΚΟΣΜΟΠΟΥΛΟΣ ΓΕΩΡΓΙΟΣ" userId="bd30c42e-31fd-4715-8f30-78cb2c41fcaa" providerId="ADAL" clId="{B3359217-FB4E-41F6-8CA9-15F8E7130F81}" dt="2021-12-09T13:14:04.461" v="1498" actId="1076"/>
          <ac:spMkLst>
            <pc:docMk/>
            <pc:sldMk cId="3570911553" sldId="271"/>
            <ac:spMk id="12" creationId="{189CA939-58B8-4D01-918A-6444F2B089E7}"/>
          </ac:spMkLst>
        </pc:spChg>
        <pc:spChg chg="mod">
          <ac:chgData name="ΚΟΣΜΟΠΟΥΛΟΣ ΓΕΩΡΓΙΟΣ" userId="bd30c42e-31fd-4715-8f30-78cb2c41fcaa" providerId="ADAL" clId="{B3359217-FB4E-41F6-8CA9-15F8E7130F81}" dt="2021-11-16T12:32:22.185" v="1404" actId="1076"/>
          <ac:spMkLst>
            <pc:docMk/>
            <pc:sldMk cId="3570911553" sldId="271"/>
            <ac:spMk id="13" creationId="{E3AD0B02-E810-4AB3-8976-5BA046437E6A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3:29:47.703" v="1501" actId="478"/>
          <ac:spMkLst>
            <pc:docMk/>
            <pc:sldMk cId="3570911553" sldId="271"/>
            <ac:spMk id="18" creationId="{33C4663E-3F67-42AC-906B-C3A9D138B8C1}"/>
          </ac:spMkLst>
        </pc:spChg>
        <pc:spChg chg="add del mod">
          <ac:chgData name="ΚΟΣΜΟΠΟΥΛΟΣ ΓΕΩΡΓΙΟΣ" userId="bd30c42e-31fd-4715-8f30-78cb2c41fcaa" providerId="ADAL" clId="{B3359217-FB4E-41F6-8CA9-15F8E7130F81}" dt="2021-11-15T12:56:20.883" v="352" actId="478"/>
          <ac:spMkLst>
            <pc:docMk/>
            <pc:sldMk cId="3570911553" sldId="271"/>
            <ac:spMk id="21" creationId="{50374962-AB63-47BD-8627-7381C6C683E8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3:29:51.043" v="1504" actId="478"/>
          <ac:spMkLst>
            <pc:docMk/>
            <pc:sldMk cId="3570911553" sldId="271"/>
            <ac:spMk id="25" creationId="{A93344BC-8656-4B30-A1C4-4CFB968D2625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3:29:51.667" v="1505" actId="478"/>
          <ac:spMkLst>
            <pc:docMk/>
            <pc:sldMk cId="3570911553" sldId="271"/>
            <ac:spMk id="27" creationId="{81AAC3EB-5266-4E5B-BE92-AE3C5BD8E6D6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3:29:53.396" v="1507" actId="478"/>
          <ac:spMkLst>
            <pc:docMk/>
            <pc:sldMk cId="3570911553" sldId="271"/>
            <ac:spMk id="29" creationId="{EF5F885D-913E-4B4D-B8DD-906E9D8ED626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3:29:49.475" v="1503" actId="478"/>
          <ac:spMkLst>
            <pc:docMk/>
            <pc:sldMk cId="3570911553" sldId="271"/>
            <ac:spMk id="31" creationId="{33CDB585-CE1E-4505-B106-3E49F6BF55F9}"/>
          </ac:spMkLst>
        </pc:spChg>
        <pc:picChg chg="mod">
          <ac:chgData name="ΚΟΣΜΟΠΟΥΛΟΣ ΓΕΩΡΓΙΟΣ" userId="bd30c42e-31fd-4715-8f30-78cb2c41fcaa" providerId="ADAL" clId="{B3359217-FB4E-41F6-8CA9-15F8E7130F81}" dt="2021-11-15T11:10:50.599" v="179" actId="1076"/>
          <ac:picMkLst>
            <pc:docMk/>
            <pc:sldMk cId="3570911553" sldId="271"/>
            <ac:picMk id="6" creationId="{B10706B4-E425-4797-BC06-39A8078C8DED}"/>
          </ac:picMkLst>
        </pc:picChg>
        <pc:picChg chg="mod">
          <ac:chgData name="ΚΟΣΜΟΠΟΥΛΟΣ ΓΕΩΡΓΙΟΣ" userId="bd30c42e-31fd-4715-8f30-78cb2c41fcaa" providerId="ADAL" clId="{B3359217-FB4E-41F6-8CA9-15F8E7130F81}" dt="2021-11-16T12:29:57.322" v="1349" actId="14100"/>
          <ac:picMkLst>
            <pc:docMk/>
            <pc:sldMk cId="3570911553" sldId="271"/>
            <ac:picMk id="8" creationId="{14E90771-D362-4263-8099-CD302D30C3DE}"/>
          </ac:picMkLst>
        </pc:picChg>
        <pc:picChg chg="mod">
          <ac:chgData name="ΚΟΣΜΟΠΟΥΛΟΣ ΓΕΩΡΓΙΟΣ" userId="bd30c42e-31fd-4715-8f30-78cb2c41fcaa" providerId="ADAL" clId="{B3359217-FB4E-41F6-8CA9-15F8E7130F81}" dt="2021-11-16T12:32:03.977" v="1402" actId="14100"/>
          <ac:picMkLst>
            <pc:docMk/>
            <pc:sldMk cId="3570911553" sldId="271"/>
            <ac:picMk id="9" creationId="{D969C8DE-6D64-403E-B810-FD9BE7E602E7}"/>
          </ac:picMkLst>
        </pc:picChg>
        <pc:picChg chg="del mod">
          <ac:chgData name="ΚΟΣΜΟΠΟΥΛΟΣ ΓΕΩΡΓΙΟΣ" userId="bd30c42e-31fd-4715-8f30-78cb2c41fcaa" providerId="ADAL" clId="{B3359217-FB4E-41F6-8CA9-15F8E7130F81}" dt="2021-12-08T11:04:36.430" v="1427" actId="478"/>
          <ac:picMkLst>
            <pc:docMk/>
            <pc:sldMk cId="3570911553" sldId="271"/>
            <ac:picMk id="10" creationId="{FB017CD1-8E03-42D0-A473-CAF13250A5BF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5T12:55:48.755" v="328" actId="478"/>
          <ac:picMkLst>
            <pc:docMk/>
            <pc:sldMk cId="3570911553" sldId="271"/>
            <ac:picMk id="15" creationId="{1C75789F-5EBC-4EDC-9EA5-C48A31D0BBDE}"/>
          </ac:picMkLst>
        </pc:picChg>
        <pc:picChg chg="add mod ord">
          <ac:chgData name="ΚΟΣΜΟΠΟΥΛΟΣ ΓΕΩΡΓΙΟΣ" userId="bd30c42e-31fd-4715-8f30-78cb2c41fcaa" providerId="ADAL" clId="{B3359217-FB4E-41F6-8CA9-15F8E7130F81}" dt="2021-12-09T13:14:01.041" v="1496" actId="14100"/>
          <ac:picMkLst>
            <pc:docMk/>
            <pc:sldMk cId="3570911553" sldId="271"/>
            <ac:picMk id="15" creationId="{91483541-2973-4D9C-A371-1C1BC596C749}"/>
          </ac:picMkLst>
        </pc:picChg>
        <pc:picChg chg="add del mod modCrop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17" creationId="{1B380498-7E75-4CB7-B27D-2EEFFABC3176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5T12:56:20.883" v="352" actId="478"/>
          <ac:picMkLst>
            <pc:docMk/>
            <pc:sldMk cId="3570911553" sldId="271"/>
            <ac:picMk id="20" creationId="{32414A0C-405D-43D7-B752-4F48D3658AC1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5T12:56:20.275" v="351" actId="478"/>
          <ac:picMkLst>
            <pc:docMk/>
            <pc:sldMk cId="3570911553" sldId="271"/>
            <ac:picMk id="23" creationId="{A4259377-8B15-42B9-8258-6D5E08CE64BD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4.458" v="1341" actId="478"/>
          <ac:picMkLst>
            <pc:docMk/>
            <pc:sldMk cId="3570911553" sldId="271"/>
            <ac:picMk id="24" creationId="{8B8403F5-5C4F-4976-9950-1B2CD6894827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2.684" v="1338" actId="478"/>
          <ac:picMkLst>
            <pc:docMk/>
            <pc:sldMk cId="3570911553" sldId="271"/>
            <ac:picMk id="26" creationId="{A43B7677-099D-49A4-A092-DE0E5B9FE7A0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3.066" v="1339" actId="478"/>
          <ac:picMkLst>
            <pc:docMk/>
            <pc:sldMk cId="3570911553" sldId="271"/>
            <ac:picMk id="28" creationId="{9E2ED41B-2884-4830-AABE-9AAA6F77067E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3.756" v="1340" actId="478"/>
          <ac:picMkLst>
            <pc:docMk/>
            <pc:sldMk cId="3570911553" sldId="271"/>
            <ac:picMk id="30" creationId="{09550CA5-17D5-42F4-9A06-787BC3786F78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5.162" v="1342" actId="478"/>
          <ac:picMkLst>
            <pc:docMk/>
            <pc:sldMk cId="3570911553" sldId="271"/>
            <ac:picMk id="32" creationId="{D5176A99-AAA4-4FDD-9C0F-0AC06AA3EF86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5.738" v="1343" actId="478"/>
          <ac:picMkLst>
            <pc:docMk/>
            <pc:sldMk cId="3570911553" sldId="271"/>
            <ac:picMk id="33" creationId="{852A7FD3-8564-470C-B310-1397D6A96879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6.186" v="1344" actId="478"/>
          <ac:picMkLst>
            <pc:docMk/>
            <pc:sldMk cId="3570911553" sldId="271"/>
            <ac:picMk id="34" creationId="{0FFA5F69-051A-448B-B137-52AAE8F9C513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2:29:36.986" v="1345" actId="478"/>
          <ac:picMkLst>
            <pc:docMk/>
            <pc:sldMk cId="3570911553" sldId="271"/>
            <ac:picMk id="35" creationId="{E8B3D0FE-05AC-40B7-8CD5-2984613FD8FA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36" creationId="{EEFD3E70-8F04-4B60-BF5E-4738F1692C0D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37" creationId="{EE033BE6-1E94-4E5E-B7D4-045BA8F53777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38" creationId="{80675005-D4CE-400B-84AE-FDD9E16E3F12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39" creationId="{71239CE9-25E5-4721-B2CD-3BF3D3440F86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40" creationId="{5A740FA1-AEC1-4F8B-B81B-DF21DDA78B9C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41" creationId="{C6B4B137-7976-4FDC-A132-06ED6FB0FCE6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42" creationId="{CFC57562-3F35-413B-A351-33892D0E87B9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6T11:34:01.452" v="1281" actId="478"/>
          <ac:picMkLst>
            <pc:docMk/>
            <pc:sldMk cId="3570911553" sldId="271"/>
            <ac:picMk id="43" creationId="{C72AEA93-2F8C-43F1-B05D-9727F8012D33}"/>
          </ac:picMkLst>
        </pc:picChg>
      </pc:sldChg>
      <pc:sldChg chg="del">
        <pc:chgData name="ΚΟΣΜΟΠΟΥΛΟΣ ΓΕΩΡΓΙΟΣ" userId="bd30c42e-31fd-4715-8f30-78cb2c41fcaa" providerId="ADAL" clId="{B3359217-FB4E-41F6-8CA9-15F8E7130F81}" dt="2021-11-16T11:33:25.486" v="1278" actId="47"/>
        <pc:sldMkLst>
          <pc:docMk/>
          <pc:sldMk cId="1100264057" sldId="272"/>
        </pc:sldMkLst>
      </pc:sldChg>
      <pc:sldChg chg="del">
        <pc:chgData name="ΚΟΣΜΟΠΟΥΛΟΣ ΓΕΩΡΓΙΟΣ" userId="bd30c42e-31fd-4715-8f30-78cb2c41fcaa" providerId="ADAL" clId="{B3359217-FB4E-41F6-8CA9-15F8E7130F81}" dt="2021-11-16T12:30:59.964" v="1352" actId="47"/>
        <pc:sldMkLst>
          <pc:docMk/>
          <pc:sldMk cId="2785062390" sldId="273"/>
        </pc:sldMkLst>
      </pc:sldChg>
      <pc:sldChg chg="del">
        <pc:chgData name="ΚΟΣΜΟΠΟΥΛΟΣ ΓΕΩΡΓΙΟΣ" userId="bd30c42e-31fd-4715-8f30-78cb2c41fcaa" providerId="ADAL" clId="{B3359217-FB4E-41F6-8CA9-15F8E7130F81}" dt="2021-11-16T12:30:55.961" v="1351" actId="47"/>
        <pc:sldMkLst>
          <pc:docMk/>
          <pc:sldMk cId="1162009039" sldId="274"/>
        </pc:sldMkLst>
      </pc:sldChg>
      <pc:sldChg chg="del">
        <pc:chgData name="ΚΟΣΜΟΠΟΥΛΟΣ ΓΕΩΡΓΙΟΣ" userId="bd30c42e-31fd-4715-8f30-78cb2c41fcaa" providerId="ADAL" clId="{B3359217-FB4E-41F6-8CA9-15F8E7130F81}" dt="2021-11-16T12:30:21.212" v="1350" actId="47"/>
        <pc:sldMkLst>
          <pc:docMk/>
          <pc:sldMk cId="3341161817" sldId="275"/>
        </pc:sldMkLst>
      </pc:sldChg>
      <pc:sldChg chg="addSp delSp modSp mod ord">
        <pc:chgData name="ΚΟΣΜΟΠΟΥΛΟΣ ΓΕΩΡΓΙΟΣ" userId="bd30c42e-31fd-4715-8f30-78cb2c41fcaa" providerId="ADAL" clId="{B3359217-FB4E-41F6-8CA9-15F8E7130F81}" dt="2021-12-16T12:39:57.410" v="3985" actId="478"/>
        <pc:sldMkLst>
          <pc:docMk/>
          <pc:sldMk cId="3908397860" sldId="276"/>
        </pc:sldMkLst>
        <pc:spChg chg="mod">
          <ac:chgData name="ΚΟΣΜΟΠΟΥΛΟΣ ΓΕΩΡΓΙΟΣ" userId="bd30c42e-31fd-4715-8f30-78cb2c41fcaa" providerId="ADAL" clId="{B3359217-FB4E-41F6-8CA9-15F8E7130F81}" dt="2021-12-16T10:15:15.171" v="3855" actId="20577"/>
          <ac:spMkLst>
            <pc:docMk/>
            <pc:sldMk cId="3908397860" sldId="276"/>
            <ac:spMk id="5" creationId="{DEF03D12-E140-4057-AE8F-2D8A4EB2B5D9}"/>
          </ac:spMkLst>
        </pc:spChg>
        <pc:spChg chg="add mod">
          <ac:chgData name="ΚΟΣΜΟΠΟΥΛΟΣ ΓΕΩΡΓΙΟΣ" userId="bd30c42e-31fd-4715-8f30-78cb2c41fcaa" providerId="ADAL" clId="{B3359217-FB4E-41F6-8CA9-15F8E7130F81}" dt="2021-12-14T09:38:10.031" v="2136" actId="122"/>
          <ac:spMkLst>
            <pc:docMk/>
            <pc:sldMk cId="3908397860" sldId="276"/>
            <ac:spMk id="11" creationId="{9F785E36-4C91-44B8-BBA3-093C74AC3956}"/>
          </ac:spMkLst>
        </pc:spChg>
        <pc:grpChg chg="add del mod">
          <ac:chgData name="ΚΟΣΜΟΠΟΥΛΟΣ ΓΕΩΡΓΙΟΣ" userId="bd30c42e-31fd-4715-8f30-78cb2c41fcaa" providerId="ADAL" clId="{B3359217-FB4E-41F6-8CA9-15F8E7130F81}" dt="2021-12-16T12:39:57.410" v="3985" actId="478"/>
          <ac:grpSpMkLst>
            <pc:docMk/>
            <pc:sldMk cId="3908397860" sldId="276"/>
            <ac:grpSpMk id="13" creationId="{E02D13FF-DFAB-4655-A468-2073F716CA38}"/>
          </ac:grpSpMkLst>
        </pc:grpChg>
        <pc:picChg chg="mod">
          <ac:chgData name="ΚΟΣΜΟΠΟΥΛΟΣ ΓΕΩΡΓΙΟΣ" userId="bd30c42e-31fd-4715-8f30-78cb2c41fcaa" providerId="ADAL" clId="{B3359217-FB4E-41F6-8CA9-15F8E7130F81}" dt="2021-12-15T13:13:03.102" v="2843" actId="1076"/>
          <ac:picMkLst>
            <pc:docMk/>
            <pc:sldMk cId="3908397860" sldId="276"/>
            <ac:picMk id="6" creationId="{C083E604-51E5-4ED6-A65A-8B4C3521BF11}"/>
          </ac:picMkLst>
        </pc:picChg>
        <pc:picChg chg="del">
          <ac:chgData name="ΚΟΣΜΟΠΟΥΛΟΣ ΓΕΩΡΓΙΟΣ" userId="bd30c42e-31fd-4715-8f30-78cb2c41fcaa" providerId="ADAL" clId="{B3359217-FB4E-41F6-8CA9-15F8E7130F81}" dt="2021-12-14T09:35:38.701" v="2050" actId="478"/>
          <ac:picMkLst>
            <pc:docMk/>
            <pc:sldMk cId="3908397860" sldId="276"/>
            <ac:picMk id="7" creationId="{5FCB6A77-9D61-4589-9895-DE6453F1892E}"/>
          </ac:picMkLst>
        </pc:picChg>
        <pc:picChg chg="mod modCrop">
          <ac:chgData name="ΚΟΣΜΟΠΟΥΛΟΣ ΓΕΩΡΓΙΟΣ" userId="bd30c42e-31fd-4715-8f30-78cb2c41fcaa" providerId="ADAL" clId="{B3359217-FB4E-41F6-8CA9-15F8E7130F81}" dt="2021-12-15T13:13:03.102" v="2843" actId="1076"/>
          <ac:picMkLst>
            <pc:docMk/>
            <pc:sldMk cId="3908397860" sldId="276"/>
            <ac:picMk id="8" creationId="{E701FE08-7F37-41A2-A25C-834EBA2FDEB3}"/>
          </ac:picMkLst>
        </pc:picChg>
        <pc:picChg chg="add mod">
          <ac:chgData name="ΚΟΣΜΟΠΟΥΛΟΣ ΓΕΩΡΓΙΟΣ" userId="bd30c42e-31fd-4715-8f30-78cb2c41fcaa" providerId="ADAL" clId="{B3359217-FB4E-41F6-8CA9-15F8E7130F81}" dt="2021-12-15T13:13:03.102" v="2843" actId="1076"/>
          <ac:picMkLst>
            <pc:docMk/>
            <pc:sldMk cId="3908397860" sldId="276"/>
            <ac:picMk id="10" creationId="{F0FAA66E-C661-429D-AA30-9D9D85E38A83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39:56.802" v="3984" actId="478"/>
          <ac:picMkLst>
            <pc:docMk/>
            <pc:sldMk cId="3908397860" sldId="276"/>
            <ac:picMk id="12" creationId="{78F9CD44-AECD-4900-B5EF-7A14775DF179}"/>
          </ac:picMkLst>
        </pc:picChg>
        <pc:picChg chg="mod">
          <ac:chgData name="ΚΟΣΜΟΠΟΥΛΟΣ ΓΕΩΡΓΙΟΣ" userId="bd30c42e-31fd-4715-8f30-78cb2c41fcaa" providerId="ADAL" clId="{B3359217-FB4E-41F6-8CA9-15F8E7130F81}" dt="2021-12-16T12:35:21.180" v="3954"/>
          <ac:picMkLst>
            <pc:docMk/>
            <pc:sldMk cId="3908397860" sldId="276"/>
            <ac:picMk id="14" creationId="{D233A592-288F-49B6-872A-C90B1AC562CA}"/>
          </ac:picMkLst>
        </pc:picChg>
        <pc:picChg chg="mod">
          <ac:chgData name="ΚΟΣΜΟΠΟΥΛΟΣ ΓΕΩΡΓΙΟΣ" userId="bd30c42e-31fd-4715-8f30-78cb2c41fcaa" providerId="ADAL" clId="{B3359217-FB4E-41F6-8CA9-15F8E7130F81}" dt="2021-12-16T12:35:21.180" v="3954"/>
          <ac:picMkLst>
            <pc:docMk/>
            <pc:sldMk cId="3908397860" sldId="276"/>
            <ac:picMk id="15" creationId="{B5CB98D6-CC1B-4DB7-ADED-8DEF009B87E1}"/>
          </ac:picMkLst>
        </pc:picChg>
        <pc:picChg chg="mod">
          <ac:chgData name="ΚΟΣΜΟΠΟΥΛΟΣ ΓΕΩΡΓΙΟΣ" userId="bd30c42e-31fd-4715-8f30-78cb2c41fcaa" providerId="ADAL" clId="{B3359217-FB4E-41F6-8CA9-15F8E7130F81}" dt="2021-12-16T12:35:21.180" v="3954"/>
          <ac:picMkLst>
            <pc:docMk/>
            <pc:sldMk cId="3908397860" sldId="276"/>
            <ac:picMk id="16" creationId="{BD6FAFE9-E3C0-4843-8675-1D04E15A39B7}"/>
          </ac:picMkLst>
        </pc:picChg>
      </pc:sldChg>
      <pc:sldChg chg="addSp delSp modSp mod">
        <pc:chgData name="ΚΟΣΜΟΠΟΥΛΟΣ ΓΕΩΡΓΙΟΣ" userId="bd30c42e-31fd-4715-8f30-78cb2c41fcaa" providerId="ADAL" clId="{B3359217-FB4E-41F6-8CA9-15F8E7130F81}" dt="2021-12-16T12:39:53.538" v="3983" actId="478"/>
        <pc:sldMkLst>
          <pc:docMk/>
          <pc:sldMk cId="1832648416" sldId="277"/>
        </pc:sldMkLst>
        <pc:spChg chg="add del mod">
          <ac:chgData name="ΚΟΣΜΟΠΟΥΛΟΣ ΓΕΩΡΓΙΟΣ" userId="bd30c42e-31fd-4715-8f30-78cb2c41fcaa" providerId="ADAL" clId="{B3359217-FB4E-41F6-8CA9-15F8E7130F81}" dt="2021-12-16T12:38:28.472" v="3976" actId="478"/>
          <ac:spMkLst>
            <pc:docMk/>
            <pc:sldMk cId="1832648416" sldId="277"/>
            <ac:spMk id="5" creationId="{DEF03D12-E140-4057-AE8F-2D8A4EB2B5D9}"/>
          </ac:spMkLst>
        </pc:spChg>
        <pc:spChg chg="add del mod">
          <ac:chgData name="ΚΟΣΜΟΠΟΥΛΟΣ ΓΕΩΡΓΙΟΣ" userId="bd30c42e-31fd-4715-8f30-78cb2c41fcaa" providerId="ADAL" clId="{B3359217-FB4E-41F6-8CA9-15F8E7130F81}" dt="2021-12-14T09:39:26.055" v="2142"/>
          <ac:spMkLst>
            <pc:docMk/>
            <pc:sldMk cId="1832648416" sldId="277"/>
            <ac:spMk id="6" creationId="{A87381FB-0D11-488F-AB5D-4F2A1E661DEF}"/>
          </ac:spMkLst>
        </pc:spChg>
        <pc:spChg chg="add mod">
          <ac:chgData name="ΚΟΣΜΟΠΟΥΛΟΣ ΓΕΩΡΓΙΟΣ" userId="bd30c42e-31fd-4715-8f30-78cb2c41fcaa" providerId="ADAL" clId="{B3359217-FB4E-41F6-8CA9-15F8E7130F81}" dt="2021-12-14T09:48:36.500" v="2335" actId="1076"/>
          <ac:spMkLst>
            <pc:docMk/>
            <pc:sldMk cId="1832648416" sldId="277"/>
            <ac:spMk id="13" creationId="{CF8075F1-B7F0-4126-A54C-4EC414EE7D3D}"/>
          </ac:spMkLst>
        </pc:spChg>
        <pc:spChg chg="del mod">
          <ac:chgData name="ΚΟΣΜΟΠΟΥΛΟΣ ΓΕΩΡΓΙΟΣ" userId="bd30c42e-31fd-4715-8f30-78cb2c41fcaa" providerId="ADAL" clId="{B3359217-FB4E-41F6-8CA9-15F8E7130F81}" dt="2021-11-15T11:12:09.388" v="184" actId="478"/>
          <ac:spMkLst>
            <pc:docMk/>
            <pc:sldMk cId="1832648416" sldId="277"/>
            <ac:spMk id="18" creationId="{A9D5677B-7336-4039-8882-A5D8398D4CA6}"/>
          </ac:spMkLst>
        </pc:spChg>
        <pc:spChg chg="mod">
          <ac:chgData name="ΚΟΣΜΟΠΟΥΛΟΣ ΓΕΩΡΓΙΟΣ" userId="bd30c42e-31fd-4715-8f30-78cb2c41fcaa" providerId="ADAL" clId="{B3359217-FB4E-41F6-8CA9-15F8E7130F81}" dt="2021-12-14T09:48:17.386" v="2332" actId="571"/>
          <ac:spMkLst>
            <pc:docMk/>
            <pc:sldMk cId="1832648416" sldId="277"/>
            <ac:spMk id="20" creationId="{3E8F4E3D-1596-442A-95F2-00673E764145}"/>
          </ac:spMkLst>
        </pc:spChg>
        <pc:spChg chg="mod">
          <ac:chgData name="ΚΟΣΜΟΠΟΥΛΟΣ ΓΕΩΡΓΙΟΣ" userId="bd30c42e-31fd-4715-8f30-78cb2c41fcaa" providerId="ADAL" clId="{B3359217-FB4E-41F6-8CA9-15F8E7130F81}" dt="2021-11-16T11:34:31.205" v="1284" actId="113"/>
          <ac:spMkLst>
            <pc:docMk/>
            <pc:sldMk cId="1832648416" sldId="277"/>
            <ac:spMk id="22" creationId="{4482D165-7120-4F9A-8C2E-8B25457330A9}"/>
          </ac:spMkLst>
        </pc:spChg>
        <pc:spChg chg="del">
          <ac:chgData name="ΚΟΣΜΟΠΟΥΛΟΣ ΓΕΩΡΓΙΟΣ" userId="bd30c42e-31fd-4715-8f30-78cb2c41fcaa" providerId="ADAL" clId="{B3359217-FB4E-41F6-8CA9-15F8E7130F81}" dt="2021-12-14T09:48:27.380" v="2334" actId="478"/>
          <ac:spMkLst>
            <pc:docMk/>
            <pc:sldMk cId="1832648416" sldId="277"/>
            <ac:spMk id="24" creationId="{C7F631A1-D38F-4254-8AD1-B78DA5D90305}"/>
          </ac:spMkLst>
        </pc:spChg>
        <pc:spChg chg="del mod">
          <ac:chgData name="ΚΟΣΜΟΠΟΥΛΟΣ ΓΕΩΡΓΙΟΣ" userId="bd30c42e-31fd-4715-8f30-78cb2c41fcaa" providerId="ADAL" clId="{B3359217-FB4E-41F6-8CA9-15F8E7130F81}" dt="2021-12-14T08:50:25.664" v="1733" actId="478"/>
          <ac:spMkLst>
            <pc:docMk/>
            <pc:sldMk cId="1832648416" sldId="277"/>
            <ac:spMk id="26" creationId="{A78C5D6B-6B8B-4FD5-9F89-AB6701DB0B60}"/>
          </ac:spMkLst>
        </pc:spChg>
        <pc:spChg chg="mod topLvl">
          <ac:chgData name="ΚΟΣΜΟΠΟΥΛΟΣ ΓΕΩΡΓΙΟΣ" userId="bd30c42e-31fd-4715-8f30-78cb2c41fcaa" providerId="ADAL" clId="{B3359217-FB4E-41F6-8CA9-15F8E7130F81}" dt="2021-12-14T09:40:48.005" v="2181" actId="164"/>
          <ac:spMkLst>
            <pc:docMk/>
            <pc:sldMk cId="1832648416" sldId="277"/>
            <ac:spMk id="27" creationId="{F23EC61C-83CB-4736-B1C8-32DFA35B0140}"/>
          </ac:spMkLst>
        </pc:spChg>
        <pc:spChg chg="mod">
          <ac:chgData name="ΚΟΣΜΟΠΟΥΛΟΣ ΓΕΩΡΓΙΟΣ" userId="bd30c42e-31fd-4715-8f30-78cb2c41fcaa" providerId="ADAL" clId="{B3359217-FB4E-41F6-8CA9-15F8E7130F81}" dt="2021-11-16T11:34:34.296" v="1286" actId="113"/>
          <ac:spMkLst>
            <pc:docMk/>
            <pc:sldMk cId="1832648416" sldId="277"/>
            <ac:spMk id="28" creationId="{5002D09B-3E5E-42DE-89D8-AF93611DB824}"/>
          </ac:spMkLst>
        </pc:spChg>
        <pc:grpChg chg="add del mod">
          <ac:chgData name="ΚΟΣΜΟΠΟΥΛΟΣ ΓΕΩΡΓΙΟΣ" userId="bd30c42e-31fd-4715-8f30-78cb2c41fcaa" providerId="ADAL" clId="{B3359217-FB4E-41F6-8CA9-15F8E7130F81}" dt="2021-12-14T09:40:39.064" v="2179" actId="165"/>
          <ac:grpSpMkLst>
            <pc:docMk/>
            <pc:sldMk cId="1832648416" sldId="277"/>
            <ac:grpSpMk id="9" creationId="{3DAD863C-A49D-4DEF-B7ED-6AE66ED6EE03}"/>
          </ac:grpSpMkLst>
        </pc:grpChg>
        <pc:grpChg chg="add mod">
          <ac:chgData name="ΚΟΣΜΟΠΟΥΛΟΣ ΓΕΩΡΓΙΟΣ" userId="bd30c42e-31fd-4715-8f30-78cb2c41fcaa" providerId="ADAL" clId="{B3359217-FB4E-41F6-8CA9-15F8E7130F81}" dt="2021-12-14T09:48:36.500" v="2335" actId="1076"/>
          <ac:grpSpMkLst>
            <pc:docMk/>
            <pc:sldMk cId="1832648416" sldId="277"/>
            <ac:grpSpMk id="10" creationId="{B19D3466-47CF-4F3A-83FC-B3C25C0EEFEC}"/>
          </ac:grpSpMkLst>
        </pc:grpChg>
        <pc:grpChg chg="add del mod">
          <ac:chgData name="ΚΟΣΜΟΠΟΥΛΟΣ ΓΕΩΡΓΙΟΣ" userId="bd30c42e-31fd-4715-8f30-78cb2c41fcaa" providerId="ADAL" clId="{B3359217-FB4E-41F6-8CA9-15F8E7130F81}" dt="2021-12-16T12:39:53.538" v="3983" actId="478"/>
          <ac:grpSpMkLst>
            <pc:docMk/>
            <pc:sldMk cId="1832648416" sldId="277"/>
            <ac:grpSpMk id="15" creationId="{713FFC9E-125F-40C4-BB78-C67DFA540ECC}"/>
          </ac:grpSpMkLst>
        </pc:grpChg>
        <pc:grpChg chg="add mod">
          <ac:chgData name="ΚΟΣΜΟΠΟΥΛΟΣ ΓΕΩΡΓΙΟΣ" userId="bd30c42e-31fd-4715-8f30-78cb2c41fcaa" providerId="ADAL" clId="{B3359217-FB4E-41F6-8CA9-15F8E7130F81}" dt="2021-12-14T09:48:17.386" v="2332" actId="571"/>
          <ac:grpSpMkLst>
            <pc:docMk/>
            <pc:sldMk cId="1832648416" sldId="277"/>
            <ac:grpSpMk id="18" creationId="{D492B612-F7B5-46FC-B6B6-E25372BC8B19}"/>
          </ac:grpSpMkLst>
        </pc:grpChg>
        <pc:picChg chg="mod topLvl">
          <ac:chgData name="ΚΟΣΜΟΠΟΥΛΟΣ ΓΕΩΡΓΙΟΣ" userId="bd30c42e-31fd-4715-8f30-78cb2c41fcaa" providerId="ADAL" clId="{B3359217-FB4E-41F6-8CA9-15F8E7130F81}" dt="2021-12-14T09:40:48.005" v="2181" actId="164"/>
          <ac:picMkLst>
            <pc:docMk/>
            <pc:sldMk cId="1832648416" sldId="277"/>
            <ac:picMk id="7" creationId="{3A711FA1-BE45-4F09-A7AD-A2FE5B472E3F}"/>
          </ac:picMkLst>
        </pc:picChg>
        <pc:picChg chg="add mod modCrop">
          <ac:chgData name="ΚΟΣΜΟΠΟΥΛΟΣ ΓΕΩΡΓΙΟΣ" userId="bd30c42e-31fd-4715-8f30-78cb2c41fcaa" providerId="ADAL" clId="{B3359217-FB4E-41F6-8CA9-15F8E7130F81}" dt="2021-12-14T09:48:36.500" v="2335" actId="1076"/>
          <ac:picMkLst>
            <pc:docMk/>
            <pc:sldMk cId="1832648416" sldId="277"/>
            <ac:picMk id="12" creationId="{F37EBE5C-C448-4183-A022-D6F942928C95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39:52.754" v="3982" actId="478"/>
          <ac:picMkLst>
            <pc:docMk/>
            <pc:sldMk cId="1832648416" sldId="277"/>
            <ac:picMk id="14" creationId="{9FC5C2FB-7490-41FB-96EB-B407F497C812}"/>
          </ac:picMkLst>
        </pc:picChg>
        <pc:picChg chg="mod">
          <ac:chgData name="ΚΟΣΜΟΠΟΥΛΟΣ ΓΕΩΡΓΙΟΣ" userId="bd30c42e-31fd-4715-8f30-78cb2c41fcaa" providerId="ADAL" clId="{B3359217-FB4E-41F6-8CA9-15F8E7130F81}" dt="2021-12-16T12:36:04.988" v="3958"/>
          <ac:picMkLst>
            <pc:docMk/>
            <pc:sldMk cId="1832648416" sldId="277"/>
            <ac:picMk id="17" creationId="{D084DDA7-971B-49FA-A1DA-75E66CBEB62F}"/>
          </ac:picMkLst>
        </pc:picChg>
        <pc:picChg chg="mod">
          <ac:chgData name="ΚΟΣΜΟΠΟΥΛΟΣ ΓΕΩΡΓΙΟΣ" userId="bd30c42e-31fd-4715-8f30-78cb2c41fcaa" providerId="ADAL" clId="{B3359217-FB4E-41F6-8CA9-15F8E7130F81}" dt="2021-12-16T12:36:04.988" v="3958"/>
          <ac:picMkLst>
            <pc:docMk/>
            <pc:sldMk cId="1832648416" sldId="277"/>
            <ac:picMk id="18" creationId="{F0E3466F-E07E-4E60-9AEB-9CBF2809B1B6}"/>
          </ac:picMkLst>
        </pc:picChg>
        <pc:picChg chg="mod">
          <ac:chgData name="ΚΟΣΜΟΠΟΥΛΟΣ ΓΕΩΡΓΙΟΣ" userId="bd30c42e-31fd-4715-8f30-78cb2c41fcaa" providerId="ADAL" clId="{B3359217-FB4E-41F6-8CA9-15F8E7130F81}" dt="2021-12-16T12:36:04.988" v="3958"/>
          <ac:picMkLst>
            <pc:docMk/>
            <pc:sldMk cId="1832648416" sldId="277"/>
            <ac:picMk id="19" creationId="{91B81C33-120C-4680-A9E5-656A77C5A115}"/>
          </ac:picMkLst>
        </pc:picChg>
        <pc:picChg chg="mod">
          <ac:chgData name="ΚΟΣΜΟΠΟΥΛΟΣ ΓΕΩΡΓΙΟΣ" userId="bd30c42e-31fd-4715-8f30-78cb2c41fcaa" providerId="ADAL" clId="{B3359217-FB4E-41F6-8CA9-15F8E7130F81}" dt="2021-12-14T09:48:17.386" v="2332" actId="571"/>
          <ac:picMkLst>
            <pc:docMk/>
            <pc:sldMk cId="1832648416" sldId="277"/>
            <ac:picMk id="19" creationId="{D484B30C-90EE-40B2-8428-475941B8C942}"/>
          </ac:picMkLst>
        </pc:picChg>
        <pc:picChg chg="add mod">
          <ac:chgData name="ΚΟΣΜΟΠΟΥΛΟΣ ΓΕΩΡΓΙΟΣ" userId="bd30c42e-31fd-4715-8f30-78cb2c41fcaa" providerId="ADAL" clId="{B3359217-FB4E-41F6-8CA9-15F8E7130F81}" dt="2021-12-14T09:48:17.386" v="2332" actId="571"/>
          <ac:picMkLst>
            <pc:docMk/>
            <pc:sldMk cId="1832648416" sldId="277"/>
            <ac:picMk id="21" creationId="{6C4C50A6-1C2B-4AA3-A601-BCBF729F4071}"/>
          </ac:picMkLst>
        </pc:picChg>
      </pc:sldChg>
      <pc:sldChg chg="addSp delSp modSp del mod">
        <pc:chgData name="ΚΟΣΜΟΠΟΥΛΟΣ ΓΕΩΡΓΙΟΣ" userId="bd30c42e-31fd-4715-8f30-78cb2c41fcaa" providerId="ADAL" clId="{B3359217-FB4E-41F6-8CA9-15F8E7130F81}" dt="2021-12-14T09:54:19.739" v="2419" actId="47"/>
        <pc:sldMkLst>
          <pc:docMk/>
          <pc:sldMk cId="2281555804" sldId="278"/>
        </pc:sldMkLst>
        <pc:spChg chg="add del mod">
          <ac:chgData name="ΚΟΣΜΟΠΟΥΛΟΣ ΓΕΩΡΓΙΟΣ" userId="bd30c42e-31fd-4715-8f30-78cb2c41fcaa" providerId="ADAL" clId="{B3359217-FB4E-41F6-8CA9-15F8E7130F81}" dt="2021-11-15T11:12:54.775" v="195" actId="1076"/>
          <ac:spMkLst>
            <pc:docMk/>
            <pc:sldMk cId="2281555804" sldId="278"/>
            <ac:spMk id="5" creationId="{D16FA956-02F3-4C45-AEE5-2EDE683D236B}"/>
          </ac:spMkLst>
        </pc:spChg>
        <pc:spChg chg="add mod">
          <ac:chgData name="ΚΟΣΜΟΠΟΥΛΟΣ ΓΕΩΡΓΙΟΣ" userId="bd30c42e-31fd-4715-8f30-78cb2c41fcaa" providerId="ADAL" clId="{B3359217-FB4E-41F6-8CA9-15F8E7130F81}" dt="2021-12-14T08:52:31.436" v="1746" actId="20577"/>
          <ac:spMkLst>
            <pc:docMk/>
            <pc:sldMk cId="2281555804" sldId="278"/>
            <ac:spMk id="6" creationId="{0467B4CD-248F-4A2C-BD6C-60B3BBBF5774}"/>
          </ac:spMkLst>
        </pc:spChg>
        <pc:spChg chg="del mod">
          <ac:chgData name="ΚΟΣΜΟΠΟΥΛΟΣ ΓΕΩΡΓΙΟΣ" userId="bd30c42e-31fd-4715-8f30-78cb2c41fcaa" providerId="ADAL" clId="{B3359217-FB4E-41F6-8CA9-15F8E7130F81}" dt="2021-11-15T11:12:26.263" v="188" actId="478"/>
          <ac:spMkLst>
            <pc:docMk/>
            <pc:sldMk cId="2281555804" sldId="278"/>
            <ac:spMk id="20" creationId="{46E1E6C7-E054-40BB-88FF-F4ACE7536525}"/>
          </ac:spMkLst>
        </pc:spChg>
        <pc:picChg chg="mod modCrop">
          <ac:chgData name="ΚΟΣΜΟΠΟΥΛΟΣ ΓΕΩΡΓΙΟΣ" userId="bd30c42e-31fd-4715-8f30-78cb2c41fcaa" providerId="ADAL" clId="{B3359217-FB4E-41F6-8CA9-15F8E7130F81}" dt="2021-11-16T11:35:38.575" v="1302" actId="732"/>
          <ac:picMkLst>
            <pc:docMk/>
            <pc:sldMk cId="2281555804" sldId="278"/>
            <ac:picMk id="22" creationId="{8878D8AD-C12C-4675-99C4-F0D74DB6C8B3}"/>
          </ac:picMkLst>
        </pc:picChg>
      </pc:sldChg>
      <pc:sldChg chg="delSp modSp del mod">
        <pc:chgData name="ΚΟΣΜΟΠΟΥΛΟΣ ΓΕΩΡΓΙΟΣ" userId="bd30c42e-31fd-4715-8f30-78cb2c41fcaa" providerId="ADAL" clId="{B3359217-FB4E-41F6-8CA9-15F8E7130F81}" dt="2021-11-16T11:37:03.738" v="1309" actId="47"/>
        <pc:sldMkLst>
          <pc:docMk/>
          <pc:sldMk cId="817518566" sldId="279"/>
        </pc:sldMkLst>
        <pc:spChg chg="mod">
          <ac:chgData name="ΚΟΣΜΟΠΟΥΛΟΣ ΓΕΩΡΓΙΟΣ" userId="bd30c42e-31fd-4715-8f30-78cb2c41fcaa" providerId="ADAL" clId="{B3359217-FB4E-41F6-8CA9-15F8E7130F81}" dt="2021-11-15T11:13:07.527" v="199" actId="113"/>
          <ac:spMkLst>
            <pc:docMk/>
            <pc:sldMk cId="817518566" sldId="279"/>
            <ac:spMk id="5" creationId="{D16FA956-02F3-4C45-AEE5-2EDE683D236B}"/>
          </ac:spMkLst>
        </pc:spChg>
        <pc:spChg chg="mod">
          <ac:chgData name="ΚΟΣΜΟΠΟΥΛΟΣ ΓΕΩΡΓΙΟΣ" userId="bd30c42e-31fd-4715-8f30-78cb2c41fcaa" providerId="ADAL" clId="{B3359217-FB4E-41F6-8CA9-15F8E7130F81}" dt="2021-11-15T11:14:07.009" v="212" actId="33524"/>
          <ac:spMkLst>
            <pc:docMk/>
            <pc:sldMk cId="817518566" sldId="279"/>
            <ac:spMk id="8" creationId="{98DF2B70-8D75-4E06-B98D-71376BAF6BBE}"/>
          </ac:spMkLst>
        </pc:spChg>
        <pc:spChg chg="del mod">
          <ac:chgData name="ΚΟΣΜΟΠΟΥΛΟΣ ΓΕΩΡΓΙΟΣ" userId="bd30c42e-31fd-4715-8f30-78cb2c41fcaa" providerId="ADAL" clId="{B3359217-FB4E-41F6-8CA9-15F8E7130F81}" dt="2021-11-15T11:13:01.910" v="197" actId="478"/>
          <ac:spMkLst>
            <pc:docMk/>
            <pc:sldMk cId="817518566" sldId="279"/>
            <ac:spMk id="20" creationId="{46E1E6C7-E054-40BB-88FF-F4ACE7536525}"/>
          </ac:spMkLst>
        </pc:spChg>
      </pc:sldChg>
      <pc:sldChg chg="delSp modSp del mod">
        <pc:chgData name="ΚΟΣΜΟΠΟΥΛΟΣ ΓΕΩΡΓΙΟΣ" userId="bd30c42e-31fd-4715-8f30-78cb2c41fcaa" providerId="ADAL" clId="{B3359217-FB4E-41F6-8CA9-15F8E7130F81}" dt="2021-11-16T11:37:16.973" v="1311" actId="47"/>
        <pc:sldMkLst>
          <pc:docMk/>
          <pc:sldMk cId="3894982135" sldId="280"/>
        </pc:sldMkLst>
        <pc:spChg chg="mod">
          <ac:chgData name="ΚΟΣΜΟΠΟΥΛΟΣ ΓΕΩΡΓΙΟΣ" userId="bd30c42e-31fd-4715-8f30-78cb2c41fcaa" providerId="ADAL" clId="{B3359217-FB4E-41F6-8CA9-15F8E7130F81}" dt="2021-11-15T11:14:25.067" v="217" actId="368"/>
          <ac:spMkLst>
            <pc:docMk/>
            <pc:sldMk cId="3894982135" sldId="280"/>
            <ac:spMk id="5" creationId="{D16FA956-02F3-4C45-AEE5-2EDE683D236B}"/>
          </ac:spMkLst>
        </pc:spChg>
        <pc:spChg chg="del mod">
          <ac:chgData name="ΚΟΣΜΟΠΟΥΛΟΣ ΓΕΩΡΓΙΟΣ" userId="bd30c42e-31fd-4715-8f30-78cb2c41fcaa" providerId="ADAL" clId="{B3359217-FB4E-41F6-8CA9-15F8E7130F81}" dt="2021-11-15T11:13:17.836" v="203" actId="478"/>
          <ac:spMkLst>
            <pc:docMk/>
            <pc:sldMk cId="3894982135" sldId="280"/>
            <ac:spMk id="20" creationId="{46E1E6C7-E054-40BB-88FF-F4ACE7536525}"/>
          </ac:spMkLst>
        </pc:spChg>
      </pc:sldChg>
      <pc:sldChg chg="modSp add del mod">
        <pc:chgData name="ΚΟΣΜΟΠΟΥΛΟΣ ΓΕΩΡΓΙΟΣ" userId="bd30c42e-31fd-4715-8f30-78cb2c41fcaa" providerId="ADAL" clId="{B3359217-FB4E-41F6-8CA9-15F8E7130F81}" dt="2021-11-16T12:37:10" v="1408" actId="47"/>
        <pc:sldMkLst>
          <pc:docMk/>
          <pc:sldMk cId="1489695567" sldId="281"/>
        </pc:sldMkLst>
        <pc:spChg chg="mod">
          <ac:chgData name="ΚΟΣΜΟΠΟΥΛΟΣ ΓΕΩΡΓΙΟΣ" userId="bd30c42e-31fd-4715-8f30-78cb2c41fcaa" providerId="ADAL" clId="{B3359217-FB4E-41F6-8CA9-15F8E7130F81}" dt="2021-11-15T11:14:27.928" v="219" actId="1076"/>
          <ac:spMkLst>
            <pc:docMk/>
            <pc:sldMk cId="1489695567" sldId="281"/>
            <ac:spMk id="5" creationId="{F499EBEC-2E04-415D-8C77-54B27C1CFCD6}"/>
          </ac:spMkLst>
        </pc:spChg>
      </pc:sldChg>
      <pc:sldChg chg="addSp modSp mod ord modAnim">
        <pc:chgData name="ΚΟΣΜΟΠΟΥΛΟΣ ΓΕΩΡΓΙΟΣ" userId="bd30c42e-31fd-4715-8f30-78cb2c41fcaa" providerId="ADAL" clId="{B3359217-FB4E-41F6-8CA9-15F8E7130F81}" dt="2021-12-16T12:29:58.233" v="3894" actId="20577"/>
        <pc:sldMkLst>
          <pc:docMk/>
          <pc:sldMk cId="682292597" sldId="282"/>
        </pc:sldMkLst>
        <pc:spChg chg="mod">
          <ac:chgData name="ΚΟΣΜΟΠΟΥΛΟΣ ΓΕΩΡΓΙΟΣ" userId="bd30c42e-31fd-4715-8f30-78cb2c41fcaa" providerId="ADAL" clId="{B3359217-FB4E-41F6-8CA9-15F8E7130F81}" dt="2021-12-16T12:29:58.233" v="3894" actId="20577"/>
          <ac:spMkLst>
            <pc:docMk/>
            <pc:sldMk cId="682292597" sldId="282"/>
            <ac:spMk id="5" creationId="{AFFB5BC8-4E90-46E1-AD74-6AC1DFCBFD0A}"/>
          </ac:spMkLst>
        </pc:spChg>
        <pc:spChg chg="mod">
          <ac:chgData name="ΚΟΣΜΟΠΟΥΛΟΣ ΓΕΩΡΓΙΟΣ" userId="bd30c42e-31fd-4715-8f30-78cb2c41fcaa" providerId="ADAL" clId="{B3359217-FB4E-41F6-8CA9-15F8E7130F81}" dt="2021-12-15T13:10:42.072" v="2833" actId="164"/>
          <ac:spMkLst>
            <pc:docMk/>
            <pc:sldMk cId="682292597" sldId="282"/>
            <ac:spMk id="7" creationId="{692BD291-8A32-46E2-AC38-C66C42611166}"/>
          </ac:spMkLst>
        </pc:spChg>
        <pc:spChg chg="mod">
          <ac:chgData name="ΚΟΣΜΟΠΟΥΛΟΣ ΓΕΩΡΓΙΟΣ" userId="bd30c42e-31fd-4715-8f30-78cb2c41fcaa" providerId="ADAL" clId="{B3359217-FB4E-41F6-8CA9-15F8E7130F81}" dt="2021-12-15T13:10:42.072" v="2833" actId="164"/>
          <ac:spMkLst>
            <pc:docMk/>
            <pc:sldMk cId="682292597" sldId="282"/>
            <ac:spMk id="8" creationId="{D100AD88-9C72-4CCC-B40A-7FB3E8670772}"/>
          </ac:spMkLst>
        </pc:spChg>
        <pc:spChg chg="add mod">
          <ac:chgData name="ΚΟΣΜΟΠΟΥΛΟΣ ΓΕΩΡΓΙΟΣ" userId="bd30c42e-31fd-4715-8f30-78cb2c41fcaa" providerId="ADAL" clId="{B3359217-FB4E-41F6-8CA9-15F8E7130F81}" dt="2021-12-15T13:10:42.072" v="2833" actId="164"/>
          <ac:spMkLst>
            <pc:docMk/>
            <pc:sldMk cId="682292597" sldId="282"/>
            <ac:spMk id="9" creationId="{2143DDAE-3E0A-41F6-BF8A-6CB7882B76ED}"/>
          </ac:spMkLst>
        </pc:spChg>
        <pc:spChg chg="add mod">
          <ac:chgData name="ΚΟΣΜΟΠΟΥΛΟΣ ΓΕΩΡΓΙΟΣ" userId="bd30c42e-31fd-4715-8f30-78cb2c41fcaa" providerId="ADAL" clId="{B3359217-FB4E-41F6-8CA9-15F8E7130F81}" dt="2021-12-15T13:10:33.898" v="2832" actId="164"/>
          <ac:spMkLst>
            <pc:docMk/>
            <pc:sldMk cId="682292597" sldId="282"/>
            <ac:spMk id="10" creationId="{4FDC1785-B773-4F89-8843-B844EF3AC833}"/>
          </ac:spMkLst>
        </pc:spChg>
        <pc:spChg chg="add mod">
          <ac:chgData name="ΚΟΣΜΟΠΟΥΛΟΣ ΓΕΩΡΓΙΟΣ" userId="bd30c42e-31fd-4715-8f30-78cb2c41fcaa" providerId="ADAL" clId="{B3359217-FB4E-41F6-8CA9-15F8E7130F81}" dt="2021-12-15T14:29:55.645" v="3599" actId="20577"/>
          <ac:spMkLst>
            <pc:docMk/>
            <pc:sldMk cId="682292597" sldId="282"/>
            <ac:spMk id="13" creationId="{0B930815-9B55-44B4-B1CD-A17DA7A9A94C}"/>
          </ac:spMkLst>
        </pc:spChg>
        <pc:grpChg chg="add mod">
          <ac:chgData name="ΚΟΣΜΟΠΟΥΛΟΣ ΓΕΩΡΓΙΟΣ" userId="bd30c42e-31fd-4715-8f30-78cb2c41fcaa" providerId="ADAL" clId="{B3359217-FB4E-41F6-8CA9-15F8E7130F81}" dt="2021-12-15T13:10:42.072" v="2833" actId="164"/>
          <ac:grpSpMkLst>
            <pc:docMk/>
            <pc:sldMk cId="682292597" sldId="282"/>
            <ac:grpSpMk id="11" creationId="{60D5DB6B-84D5-4242-BF3D-DEDFE9891795}"/>
          </ac:grpSpMkLst>
        </pc:grpChg>
        <pc:grpChg chg="add mod">
          <ac:chgData name="ΚΟΣΜΟΠΟΥΛΟΣ ΓΕΩΡΓΙΟΣ" userId="bd30c42e-31fd-4715-8f30-78cb2c41fcaa" providerId="ADAL" clId="{B3359217-FB4E-41F6-8CA9-15F8E7130F81}" dt="2021-12-15T13:12:57.934" v="2839" actId="1076"/>
          <ac:grpSpMkLst>
            <pc:docMk/>
            <pc:sldMk cId="682292597" sldId="282"/>
            <ac:grpSpMk id="12" creationId="{B53833A1-ECDF-4E73-9799-A2A89F9F3FE4}"/>
          </ac:grpSpMkLst>
        </pc:grpChg>
        <pc:picChg chg="mod">
          <ac:chgData name="ΚΟΣΜΟΠΟΥΛΟΣ ΓΕΩΡΓΙΟΣ" userId="bd30c42e-31fd-4715-8f30-78cb2c41fcaa" providerId="ADAL" clId="{B3359217-FB4E-41F6-8CA9-15F8E7130F81}" dt="2021-12-15T13:10:33.898" v="2832" actId="164"/>
          <ac:picMkLst>
            <pc:docMk/>
            <pc:sldMk cId="682292597" sldId="282"/>
            <ac:picMk id="6" creationId="{54547B1B-63F9-4128-A5A9-8C63BBF766D8}"/>
          </ac:picMkLst>
        </pc:picChg>
      </pc:sldChg>
      <pc:sldChg chg="addSp delSp modSp mod ord">
        <pc:chgData name="ΚΟΣΜΟΠΟΥΛΟΣ ΓΕΩΡΓΙΟΣ" userId="bd30c42e-31fd-4715-8f30-78cb2c41fcaa" providerId="ADAL" clId="{B3359217-FB4E-41F6-8CA9-15F8E7130F81}" dt="2021-12-15T14:29:30.738" v="3591" actId="21"/>
        <pc:sldMkLst>
          <pc:docMk/>
          <pc:sldMk cId="2500484052" sldId="283"/>
        </pc:sldMkLst>
        <pc:spChg chg="mod">
          <ac:chgData name="ΚΟΣΜΟΠΟΥΛΟΣ ΓΕΩΡΓΙΟΣ" userId="bd30c42e-31fd-4715-8f30-78cb2c41fcaa" providerId="ADAL" clId="{B3359217-FB4E-41F6-8CA9-15F8E7130F81}" dt="2021-11-15T11:14:36.550" v="222" actId="1076"/>
          <ac:spMkLst>
            <pc:docMk/>
            <pc:sldMk cId="2500484052" sldId="283"/>
            <ac:spMk id="5" creationId="{A5F72854-8F56-4D6E-9ADD-4AC200D91327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29:30.738" v="3591" actId="21"/>
          <ac:spMkLst>
            <pc:docMk/>
            <pc:sldMk cId="2500484052" sldId="283"/>
            <ac:spMk id="6" creationId="{BDB3FB59-EF50-4E6F-A1AB-786027E231DA}"/>
          </ac:spMkLst>
        </pc:spChg>
        <pc:spChg chg="del mod">
          <ac:chgData name="ΚΟΣΜΟΠΟΥΛΟΣ ΓΕΩΡΓΙΟΣ" userId="bd30c42e-31fd-4715-8f30-78cb2c41fcaa" providerId="ADAL" clId="{B3359217-FB4E-41F6-8CA9-15F8E7130F81}" dt="2021-12-14T09:55:13.135" v="2433" actId="478"/>
          <ac:spMkLst>
            <pc:docMk/>
            <pc:sldMk cId="2500484052" sldId="283"/>
            <ac:spMk id="7" creationId="{1A9B676C-7FB4-47ED-8DEB-D0890DCFBE68}"/>
          </ac:spMkLst>
        </pc:spChg>
        <pc:spChg chg="del mod">
          <ac:chgData name="ΚΟΣΜΟΠΟΥΛΟΣ ΓΕΩΡΓΙΟΣ" userId="bd30c42e-31fd-4715-8f30-78cb2c41fcaa" providerId="ADAL" clId="{B3359217-FB4E-41F6-8CA9-15F8E7130F81}" dt="2021-12-14T09:55:12.399" v="2432" actId="478"/>
          <ac:spMkLst>
            <pc:docMk/>
            <pc:sldMk cId="2500484052" sldId="283"/>
            <ac:spMk id="8" creationId="{43FC04E8-BE94-4154-9C16-C88BA04E767D}"/>
          </ac:spMkLst>
        </pc:spChg>
        <pc:picChg chg="mod">
          <ac:chgData name="ΚΟΣΜΟΠΟΥΛΟΣ ΓΕΩΡΓΙΟΣ" userId="bd30c42e-31fd-4715-8f30-78cb2c41fcaa" providerId="ADAL" clId="{B3359217-FB4E-41F6-8CA9-15F8E7130F81}" dt="2021-12-14T09:55:18.455" v="2434" actId="1076"/>
          <ac:picMkLst>
            <pc:docMk/>
            <pc:sldMk cId="2500484052" sldId="283"/>
            <ac:picMk id="10" creationId="{7DCE4B55-EA9D-4C76-B57D-A72BE9C29D95}"/>
          </ac:picMkLst>
        </pc:picChg>
        <pc:picChg chg="mod">
          <ac:chgData name="ΚΟΣΜΟΠΟΥΛΟΣ ΓΕΩΡΓΙΟΣ" userId="bd30c42e-31fd-4715-8f30-78cb2c41fcaa" providerId="ADAL" clId="{B3359217-FB4E-41F6-8CA9-15F8E7130F81}" dt="2021-12-14T09:55:18.455" v="2434" actId="1076"/>
          <ac:picMkLst>
            <pc:docMk/>
            <pc:sldMk cId="2500484052" sldId="283"/>
            <ac:picMk id="11" creationId="{23ECC3EB-A5E9-4356-BC26-F61B21D69D88}"/>
          </ac:picMkLst>
        </pc:picChg>
      </pc:sldChg>
      <pc:sldChg chg="addSp delSp modSp del mod">
        <pc:chgData name="ΚΟΣΜΟΠΟΥΛΟΣ ΓΕΩΡΓΙΟΣ" userId="bd30c42e-31fd-4715-8f30-78cb2c41fcaa" providerId="ADAL" clId="{B3359217-FB4E-41F6-8CA9-15F8E7130F81}" dt="2021-12-08T14:17:02.058" v="1437" actId="47"/>
        <pc:sldMkLst>
          <pc:docMk/>
          <pc:sldMk cId="3494274200" sldId="284"/>
        </pc:sldMkLst>
        <pc:spChg chg="mod">
          <ac:chgData name="ΚΟΣΜΟΠΟΥΛΟΣ ΓΕΩΡΓΙΟΣ" userId="bd30c42e-31fd-4715-8f30-78cb2c41fcaa" providerId="ADAL" clId="{B3359217-FB4E-41F6-8CA9-15F8E7130F81}" dt="2021-11-15T11:15:33.685" v="232" actId="113"/>
          <ac:spMkLst>
            <pc:docMk/>
            <pc:sldMk cId="3494274200" sldId="284"/>
            <ac:spMk id="5" creationId="{1D33FABF-18F2-46E1-BCD8-5984B2923C9C}"/>
          </ac:spMkLst>
        </pc:spChg>
        <pc:spChg chg="mod">
          <ac:chgData name="ΚΟΣΜΟΠΟΥΛΟΣ ΓΕΩΡΓΙΟΣ" userId="bd30c42e-31fd-4715-8f30-78cb2c41fcaa" providerId="ADAL" clId="{B3359217-FB4E-41F6-8CA9-15F8E7130F81}" dt="2021-11-15T12:10:01.353" v="243" actId="58"/>
          <ac:spMkLst>
            <pc:docMk/>
            <pc:sldMk cId="3494274200" sldId="284"/>
            <ac:spMk id="6" creationId="{AF1B2B76-6C34-45E7-86E4-CFE83FE0F4F8}"/>
          </ac:spMkLst>
        </pc:spChg>
        <pc:picChg chg="del">
          <ac:chgData name="ΚΟΣΜΟΠΟΥΛΟΣ ΓΕΩΡΓΙΟΣ" userId="bd30c42e-31fd-4715-8f30-78cb2c41fcaa" providerId="ADAL" clId="{B3359217-FB4E-41F6-8CA9-15F8E7130F81}" dt="2021-11-15T11:16:30.210" v="233" actId="478"/>
          <ac:picMkLst>
            <pc:docMk/>
            <pc:sldMk cId="3494274200" sldId="284"/>
            <ac:picMk id="7" creationId="{60F49D92-56A2-4C71-A598-BECA2C1AC747}"/>
          </ac:picMkLst>
        </pc:picChg>
        <pc:picChg chg="add mod">
          <ac:chgData name="ΚΟΣΜΟΠΟΥΛΟΣ ΓΕΩΡΓΙΟΣ" userId="bd30c42e-31fd-4715-8f30-78cb2c41fcaa" providerId="ADAL" clId="{B3359217-FB4E-41F6-8CA9-15F8E7130F81}" dt="2021-11-15T11:16:50.658" v="241" actId="1076"/>
          <ac:picMkLst>
            <pc:docMk/>
            <pc:sldMk cId="3494274200" sldId="284"/>
            <ac:picMk id="9" creationId="{2BB42A54-7A28-421B-8865-7B72EC821B3E}"/>
          </ac:picMkLst>
        </pc:picChg>
      </pc:sldChg>
      <pc:sldChg chg="addSp delSp modSp del mod">
        <pc:chgData name="ΚΟΣΜΟΠΟΥΛΟΣ ΓΕΩΡΓΙΟΣ" userId="bd30c42e-31fd-4715-8f30-78cb2c41fcaa" providerId="ADAL" clId="{B3359217-FB4E-41F6-8CA9-15F8E7130F81}" dt="2021-11-16T11:37:52.036" v="1315" actId="47"/>
        <pc:sldMkLst>
          <pc:docMk/>
          <pc:sldMk cId="1534594198" sldId="285"/>
        </pc:sldMkLst>
        <pc:spChg chg="mod">
          <ac:chgData name="ΚΟΣΜΟΠΟΥΛΟΣ ΓΕΩΡΓΙΟΣ" userId="bd30c42e-31fd-4715-8f30-78cb2c41fcaa" providerId="ADAL" clId="{B3359217-FB4E-41F6-8CA9-15F8E7130F81}" dt="2021-11-15T12:10:34.040" v="245" actId="113"/>
          <ac:spMkLst>
            <pc:docMk/>
            <pc:sldMk cId="1534594198" sldId="285"/>
            <ac:spMk id="5" creationId="{CBC12FFE-75B1-456D-A1A7-4A40D73B833C}"/>
          </ac:spMkLst>
        </pc:spChg>
        <pc:spChg chg="mod">
          <ac:chgData name="ΚΟΣΜΟΠΟΥΛΟΣ ΓΕΩΡΓΙΟΣ" userId="bd30c42e-31fd-4715-8f30-78cb2c41fcaa" providerId="ADAL" clId="{B3359217-FB4E-41F6-8CA9-15F8E7130F81}" dt="2021-11-15T12:10:45.057" v="247" actId="58"/>
          <ac:spMkLst>
            <pc:docMk/>
            <pc:sldMk cId="1534594198" sldId="285"/>
            <ac:spMk id="6" creationId="{7152C731-80B1-4C5E-960F-8C1219F75986}"/>
          </ac:spMkLst>
        </pc:spChg>
        <pc:picChg chg="del">
          <ac:chgData name="ΚΟΣΜΟΠΟΥΛΟΣ ΓΕΩΡΓΙΟΣ" userId="bd30c42e-31fd-4715-8f30-78cb2c41fcaa" providerId="ADAL" clId="{B3359217-FB4E-41F6-8CA9-15F8E7130F81}" dt="2021-11-15T12:11:48.506" v="248" actId="478"/>
          <ac:picMkLst>
            <pc:docMk/>
            <pc:sldMk cId="1534594198" sldId="285"/>
            <ac:picMk id="8" creationId="{D9EA09F0-6FF3-4220-9D1C-A75EE8E8E88A}"/>
          </ac:picMkLst>
        </pc:picChg>
        <pc:picChg chg="add mod">
          <ac:chgData name="ΚΟΣΜΟΠΟΥΛΟΣ ΓΕΩΡΓΙΟΣ" userId="bd30c42e-31fd-4715-8f30-78cb2c41fcaa" providerId="ADAL" clId="{B3359217-FB4E-41F6-8CA9-15F8E7130F81}" dt="2021-11-15T12:11:54.130" v="259" actId="1076"/>
          <ac:picMkLst>
            <pc:docMk/>
            <pc:sldMk cId="1534594198" sldId="285"/>
            <ac:picMk id="10" creationId="{AD8CBBDA-D20D-43F0-912B-89E1F62B5920}"/>
          </ac:picMkLst>
        </pc:picChg>
      </pc:sldChg>
      <pc:sldChg chg="modSp del mod">
        <pc:chgData name="ΚΟΣΜΟΠΟΥΛΟΣ ΓΕΩΡΓΙΟΣ" userId="bd30c42e-31fd-4715-8f30-78cb2c41fcaa" providerId="ADAL" clId="{B3359217-FB4E-41F6-8CA9-15F8E7130F81}" dt="2021-11-16T11:39:15.816" v="1335" actId="47"/>
        <pc:sldMkLst>
          <pc:docMk/>
          <pc:sldMk cId="3067081760" sldId="287"/>
        </pc:sldMkLst>
        <pc:spChg chg="mod">
          <ac:chgData name="ΚΟΣΜΟΠΟΥΛΟΣ ΓΕΩΡΓΙΟΣ" userId="bd30c42e-31fd-4715-8f30-78cb2c41fcaa" providerId="ADAL" clId="{B3359217-FB4E-41F6-8CA9-15F8E7130F81}" dt="2021-11-15T12:12:28.922" v="266" actId="113"/>
          <ac:spMkLst>
            <pc:docMk/>
            <pc:sldMk cId="3067081760" sldId="287"/>
            <ac:spMk id="6" creationId="{ADE3DBD6-3BD5-4ACC-9ED9-412BD9FE9581}"/>
          </ac:spMkLst>
        </pc:spChg>
      </pc:sldChg>
      <pc:sldChg chg="modSp del mod">
        <pc:chgData name="ΚΟΣΜΟΠΟΥΛΟΣ ΓΕΩΡΓΙΟΣ" userId="bd30c42e-31fd-4715-8f30-78cb2c41fcaa" providerId="ADAL" clId="{B3359217-FB4E-41F6-8CA9-15F8E7130F81}" dt="2021-11-16T11:39:14.916" v="1334" actId="47"/>
        <pc:sldMkLst>
          <pc:docMk/>
          <pc:sldMk cId="2826583440" sldId="288"/>
        </pc:sldMkLst>
        <pc:spChg chg="mod">
          <ac:chgData name="ΚΟΣΜΟΠΟΥΛΟΣ ΓΕΩΡΓΙΟΣ" userId="bd30c42e-31fd-4715-8f30-78cb2c41fcaa" providerId="ADAL" clId="{B3359217-FB4E-41F6-8CA9-15F8E7130F81}" dt="2021-11-15T12:12:40.405" v="268" actId="113"/>
          <ac:spMkLst>
            <pc:docMk/>
            <pc:sldMk cId="2826583440" sldId="288"/>
            <ac:spMk id="14" creationId="{447EE57E-77BE-446A-9597-40BCBBD4DDC5}"/>
          </ac:spMkLst>
        </pc:spChg>
      </pc:sldChg>
      <pc:sldChg chg="modSp del mod">
        <pc:chgData name="ΚΟΣΜΟΠΟΥΛΟΣ ΓΕΩΡΓΙΟΣ" userId="bd30c42e-31fd-4715-8f30-78cb2c41fcaa" providerId="ADAL" clId="{B3359217-FB4E-41F6-8CA9-15F8E7130F81}" dt="2021-11-16T11:39:19.800" v="1337" actId="47"/>
        <pc:sldMkLst>
          <pc:docMk/>
          <pc:sldMk cId="3421644842" sldId="289"/>
        </pc:sldMkLst>
        <pc:spChg chg="mod">
          <ac:chgData name="ΚΟΣΜΟΠΟΥΛΟΣ ΓΕΩΡΓΙΟΣ" userId="bd30c42e-31fd-4715-8f30-78cb2c41fcaa" providerId="ADAL" clId="{B3359217-FB4E-41F6-8CA9-15F8E7130F81}" dt="2021-11-15T12:12:06.995" v="262" actId="20577"/>
          <ac:spMkLst>
            <pc:docMk/>
            <pc:sldMk cId="3421644842" sldId="289"/>
            <ac:spMk id="9" creationId="{18FA267D-DEED-4BC6-9D80-332A32AFC4C7}"/>
          </ac:spMkLst>
        </pc:spChg>
        <pc:spChg chg="mod">
          <ac:chgData name="ΚΟΣΜΟΠΟΥΛΟΣ ΓΕΩΡΓΙΟΣ" userId="bd30c42e-31fd-4715-8f30-78cb2c41fcaa" providerId="ADAL" clId="{B3359217-FB4E-41F6-8CA9-15F8E7130F81}" dt="2021-11-15T12:12:14.225" v="264" actId="113"/>
          <ac:spMkLst>
            <pc:docMk/>
            <pc:sldMk cId="3421644842" sldId="289"/>
            <ac:spMk id="14" creationId="{447EE57E-77BE-446A-9597-40BCBBD4DDC5}"/>
          </ac:spMkLst>
        </pc:spChg>
      </pc:sldChg>
      <pc:sldChg chg="del">
        <pc:chgData name="ΚΟΣΜΟΠΟΥΛΟΣ ΓΕΩΡΓΙΟΣ" userId="bd30c42e-31fd-4715-8f30-78cb2c41fcaa" providerId="ADAL" clId="{B3359217-FB4E-41F6-8CA9-15F8E7130F81}" dt="2021-11-16T11:39:13.511" v="1333" actId="47"/>
        <pc:sldMkLst>
          <pc:docMk/>
          <pc:sldMk cId="2003491468" sldId="290"/>
        </pc:sldMkLst>
      </pc:sldChg>
      <pc:sldChg chg="del">
        <pc:chgData name="ΚΟΣΜΟΠΟΥΛΟΣ ΓΕΩΡΓΙΟΣ" userId="bd30c42e-31fd-4715-8f30-78cb2c41fcaa" providerId="ADAL" clId="{B3359217-FB4E-41F6-8CA9-15F8E7130F81}" dt="2021-11-16T11:39:16.726" v="1336" actId="47"/>
        <pc:sldMkLst>
          <pc:docMk/>
          <pc:sldMk cId="3839665089" sldId="292"/>
        </pc:sldMkLst>
      </pc:sldChg>
      <pc:sldChg chg="del">
        <pc:chgData name="ΚΟΣΜΟΠΟΥΛΟΣ ΓΕΩΡΓΙΟΣ" userId="bd30c42e-31fd-4715-8f30-78cb2c41fcaa" providerId="ADAL" clId="{B3359217-FB4E-41F6-8CA9-15F8E7130F81}" dt="2021-11-16T11:39:11.932" v="1332" actId="47"/>
        <pc:sldMkLst>
          <pc:docMk/>
          <pc:sldMk cId="3846076659" sldId="294"/>
        </pc:sldMkLst>
      </pc:sldChg>
      <pc:sldChg chg="modSp del mod">
        <pc:chgData name="ΚΟΣΜΟΠΟΥΛΟΣ ΓΕΩΡΓΙΟΣ" userId="bd30c42e-31fd-4715-8f30-78cb2c41fcaa" providerId="ADAL" clId="{B3359217-FB4E-41F6-8CA9-15F8E7130F81}" dt="2021-11-16T11:39:10.869" v="1331" actId="47"/>
        <pc:sldMkLst>
          <pc:docMk/>
          <pc:sldMk cId="2035139271" sldId="295"/>
        </pc:sldMkLst>
        <pc:picChg chg="mod">
          <ac:chgData name="ΚΟΣΜΟΠΟΥΛΟΣ ΓΕΩΡΓΙΟΣ" userId="bd30c42e-31fd-4715-8f30-78cb2c41fcaa" providerId="ADAL" clId="{B3359217-FB4E-41F6-8CA9-15F8E7130F81}" dt="2021-11-15T12:13:15.438" v="273" actId="1076"/>
          <ac:picMkLst>
            <pc:docMk/>
            <pc:sldMk cId="2035139271" sldId="295"/>
            <ac:picMk id="4" creationId="{3371D49D-8B21-48B8-A62A-FC3D11E10BD4}"/>
          </ac:picMkLst>
        </pc:picChg>
        <pc:picChg chg="mod">
          <ac:chgData name="ΚΟΣΜΟΠΟΥΛΟΣ ΓΕΩΡΓΙΟΣ" userId="bd30c42e-31fd-4715-8f30-78cb2c41fcaa" providerId="ADAL" clId="{B3359217-FB4E-41F6-8CA9-15F8E7130F81}" dt="2021-11-15T12:13:18.606" v="275" actId="1076"/>
          <ac:picMkLst>
            <pc:docMk/>
            <pc:sldMk cId="2035139271" sldId="295"/>
            <ac:picMk id="5" creationId="{BF5CF651-1D68-4813-8904-28621732F06E}"/>
          </ac:picMkLst>
        </pc:picChg>
        <pc:picChg chg="mod">
          <ac:chgData name="ΚΟΣΜΟΠΟΥΛΟΣ ΓΕΩΡΓΙΟΣ" userId="bd30c42e-31fd-4715-8f30-78cb2c41fcaa" providerId="ADAL" clId="{B3359217-FB4E-41F6-8CA9-15F8E7130F81}" dt="2021-11-15T12:13:16.692" v="274" actId="1076"/>
          <ac:picMkLst>
            <pc:docMk/>
            <pc:sldMk cId="2035139271" sldId="295"/>
            <ac:picMk id="6" creationId="{710D482F-F603-46DA-9F74-D3555628EC85}"/>
          </ac:picMkLst>
        </pc:picChg>
        <pc:picChg chg="mod">
          <ac:chgData name="ΚΟΣΜΟΠΟΥΛΟΣ ΓΕΩΡΓΙΟΣ" userId="bd30c42e-31fd-4715-8f30-78cb2c41fcaa" providerId="ADAL" clId="{B3359217-FB4E-41F6-8CA9-15F8E7130F81}" dt="2021-11-15T12:13:20.829" v="276" actId="1076"/>
          <ac:picMkLst>
            <pc:docMk/>
            <pc:sldMk cId="2035139271" sldId="295"/>
            <ac:picMk id="7" creationId="{DB0F6621-449C-4FF0-A161-B94DCE55FC50}"/>
          </ac:picMkLst>
        </pc:picChg>
      </pc:sldChg>
      <pc:sldChg chg="del">
        <pc:chgData name="ΚΟΣΜΟΠΟΥΛΟΣ ΓΕΩΡΓΙΟΣ" userId="bd30c42e-31fd-4715-8f30-78cb2c41fcaa" providerId="ADAL" clId="{B3359217-FB4E-41F6-8CA9-15F8E7130F81}" dt="2021-11-16T11:39:08.397" v="1330" actId="47"/>
        <pc:sldMkLst>
          <pc:docMk/>
          <pc:sldMk cId="1006027689" sldId="296"/>
        </pc:sldMkLst>
      </pc:sldChg>
      <pc:sldChg chg="del">
        <pc:chgData name="ΚΟΣΜΟΠΟΥΛΟΣ ΓΕΩΡΓΙΟΣ" userId="bd30c42e-31fd-4715-8f30-78cb2c41fcaa" providerId="ADAL" clId="{B3359217-FB4E-41F6-8CA9-15F8E7130F81}" dt="2021-11-16T11:33:26.432" v="1279" actId="47"/>
        <pc:sldMkLst>
          <pc:docMk/>
          <pc:sldMk cId="1286525526" sldId="297"/>
        </pc:sldMkLst>
      </pc:sldChg>
      <pc:sldChg chg="del">
        <pc:chgData name="ΚΟΣΜΟΠΟΥΛΟΣ ΓΕΩΡΓΙΟΣ" userId="bd30c42e-31fd-4715-8f30-78cb2c41fcaa" providerId="ADAL" clId="{B3359217-FB4E-41F6-8CA9-15F8E7130F81}" dt="2021-12-09T14:08:33.103" v="1514" actId="47"/>
        <pc:sldMkLst>
          <pc:docMk/>
          <pc:sldMk cId="1902411856" sldId="298"/>
        </pc:sldMkLst>
      </pc:sldChg>
      <pc:sldChg chg="modSp del mod">
        <pc:chgData name="ΚΟΣΜΟΠΟΥΛΟΣ ΓΕΩΡΓΙΟΣ" userId="bd30c42e-31fd-4715-8f30-78cb2c41fcaa" providerId="ADAL" clId="{B3359217-FB4E-41F6-8CA9-15F8E7130F81}" dt="2021-11-15T11:15:28.202" v="230" actId="47"/>
        <pc:sldMkLst>
          <pc:docMk/>
          <pc:sldMk cId="255970155" sldId="299"/>
        </pc:sldMkLst>
        <pc:spChg chg="mod">
          <ac:chgData name="ΚΟΣΜΟΠΟΥΛΟΣ ΓΕΩΡΓΙΟΣ" userId="bd30c42e-31fd-4715-8f30-78cb2c41fcaa" providerId="ADAL" clId="{B3359217-FB4E-41F6-8CA9-15F8E7130F81}" dt="2021-11-15T11:15:11.393" v="229" actId="113"/>
          <ac:spMkLst>
            <pc:docMk/>
            <pc:sldMk cId="255970155" sldId="299"/>
            <ac:spMk id="5" creationId="{AFFB5BC8-4E90-46E1-AD74-6AC1DFCBFD0A}"/>
          </ac:spMkLst>
        </pc:spChg>
      </pc:sldChg>
      <pc:sldChg chg="modSp mod">
        <pc:chgData name="ΚΟΣΜΟΠΟΥΛΟΣ ΓΕΩΡΓΙΟΣ" userId="bd30c42e-31fd-4715-8f30-78cb2c41fcaa" providerId="ADAL" clId="{B3359217-FB4E-41F6-8CA9-15F8E7130F81}" dt="2021-12-16T12:29:16.570" v="3891" actId="20577"/>
        <pc:sldMkLst>
          <pc:docMk/>
          <pc:sldMk cId="1313777713" sldId="300"/>
        </pc:sldMkLst>
        <pc:spChg chg="mod">
          <ac:chgData name="ΚΟΣΜΟΠΟΥΛΟΣ ΓΕΩΡΓΙΟΣ" userId="bd30c42e-31fd-4715-8f30-78cb2c41fcaa" providerId="ADAL" clId="{B3359217-FB4E-41F6-8CA9-15F8E7130F81}" dt="2021-12-16T09:58:33.086" v="3843"/>
          <ac:spMkLst>
            <pc:docMk/>
            <pc:sldMk cId="1313777713" sldId="300"/>
            <ac:spMk id="5" creationId="{54FDA8A1-C74D-4650-BD55-0BB4814E1B42}"/>
          </ac:spMkLst>
        </pc:spChg>
        <pc:spChg chg="mod">
          <ac:chgData name="ΚΟΣΜΟΠΟΥΛΟΣ ΓΕΩΡΓΙΟΣ" userId="bd30c42e-31fd-4715-8f30-78cb2c41fcaa" providerId="ADAL" clId="{B3359217-FB4E-41F6-8CA9-15F8E7130F81}" dt="2021-12-16T12:29:16.570" v="3891" actId="20577"/>
          <ac:spMkLst>
            <pc:docMk/>
            <pc:sldMk cId="1313777713" sldId="300"/>
            <ac:spMk id="6" creationId="{4455FE1D-21DA-4590-A76E-5293797D72A8}"/>
          </ac:spMkLst>
        </pc:spChg>
      </pc:sldChg>
      <pc:sldChg chg="del">
        <pc:chgData name="ΚΟΣΜΟΠΟΥΛΟΣ ΓΕΩΡΓΙΟΣ" userId="bd30c42e-31fd-4715-8f30-78cb2c41fcaa" providerId="ADAL" clId="{B3359217-FB4E-41F6-8CA9-15F8E7130F81}" dt="2021-11-16T11:34:15.467" v="1282" actId="47"/>
        <pc:sldMkLst>
          <pc:docMk/>
          <pc:sldMk cId="800505313" sldId="301"/>
        </pc:sldMkLst>
      </pc:sldChg>
      <pc:sldChg chg="del">
        <pc:chgData name="ΚΟΣΜΟΠΟΥΛΟΣ ΓΕΩΡΓΙΟΣ" userId="bd30c42e-31fd-4715-8f30-78cb2c41fcaa" providerId="ADAL" clId="{B3359217-FB4E-41F6-8CA9-15F8E7130F81}" dt="2021-11-16T11:34:17.389" v="1283" actId="47"/>
        <pc:sldMkLst>
          <pc:docMk/>
          <pc:sldMk cId="1451670002" sldId="302"/>
        </pc:sldMkLst>
      </pc:sldChg>
      <pc:sldChg chg="addSp delSp modSp mod">
        <pc:chgData name="ΚΟΣΜΟΠΟΥΛΟΣ ΓΕΩΡΓΙΟΣ" userId="bd30c42e-31fd-4715-8f30-78cb2c41fcaa" providerId="ADAL" clId="{B3359217-FB4E-41F6-8CA9-15F8E7130F81}" dt="2021-12-16T12:39:36.956" v="3981"/>
        <pc:sldMkLst>
          <pc:docMk/>
          <pc:sldMk cId="3408739946" sldId="303"/>
        </pc:sldMkLst>
        <pc:spChg chg="mod">
          <ac:chgData name="ΚΟΣΜΟΠΟΥΛΟΣ ΓΕΩΡΓΙΟΣ" userId="bd30c42e-31fd-4715-8f30-78cb2c41fcaa" providerId="ADAL" clId="{B3359217-FB4E-41F6-8CA9-15F8E7130F81}" dt="2021-12-16T09:58:38.363" v="3844" actId="2711"/>
          <ac:spMkLst>
            <pc:docMk/>
            <pc:sldMk cId="3408739946" sldId="303"/>
            <ac:spMk id="4" creationId="{DE80BFE5-C3AB-4A21-B605-DB01691BDA0C}"/>
          </ac:spMkLst>
        </pc:spChg>
        <pc:grpChg chg="add mod">
          <ac:chgData name="ΚΟΣΜΟΠΟΥΛΟΣ ΓΕΩΡΓΙΟΣ" userId="bd30c42e-31fd-4715-8f30-78cb2c41fcaa" providerId="ADAL" clId="{B3359217-FB4E-41F6-8CA9-15F8E7130F81}" dt="2021-12-16T12:39:36.956" v="3981"/>
          <ac:grpSpMkLst>
            <pc:docMk/>
            <pc:sldMk cId="3408739946" sldId="303"/>
            <ac:grpSpMk id="8" creationId="{4AA09065-9DD6-4BDB-B220-C0BE9BBDF64C}"/>
          </ac:grpSpMkLst>
        </pc:grpChg>
        <pc:picChg chg="add del mod">
          <ac:chgData name="ΚΟΣΜΟΠΟΥΛΟΣ ΓΕΩΡΓΙΟΣ" userId="bd30c42e-31fd-4715-8f30-78cb2c41fcaa" providerId="ADAL" clId="{B3359217-FB4E-41F6-8CA9-15F8E7130F81}" dt="2021-12-16T12:39:35.474" v="3979" actId="478"/>
          <ac:picMkLst>
            <pc:docMk/>
            <pc:sldMk cId="3408739946" sldId="303"/>
            <ac:picMk id="5" creationId="{A3AA5D52-FB8E-4513-8E2C-6E8C0D66009F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39:35.906" v="3980" actId="478"/>
          <ac:picMkLst>
            <pc:docMk/>
            <pc:sldMk cId="3408739946" sldId="303"/>
            <ac:picMk id="6" creationId="{FB79896B-8928-4555-8660-27198E38D8D2}"/>
          </ac:picMkLst>
        </pc:picChg>
        <pc:picChg chg="add mod">
          <ac:chgData name="ΚΟΣΜΟΠΟΥΛΟΣ ΓΕΩΡΓΙΟΣ" userId="bd30c42e-31fd-4715-8f30-78cb2c41fcaa" providerId="ADAL" clId="{B3359217-FB4E-41F6-8CA9-15F8E7130F81}" dt="2021-12-16T12:39:36.956" v="3981"/>
          <ac:picMkLst>
            <pc:docMk/>
            <pc:sldMk cId="3408739946" sldId="303"/>
            <ac:picMk id="7" creationId="{2FACD3C0-870C-42AB-9509-179BFE9751B1}"/>
          </ac:picMkLst>
        </pc:picChg>
        <pc:picChg chg="mod">
          <ac:chgData name="ΚΟΣΜΟΠΟΥΛΟΣ ΓΕΩΡΓΙΟΣ" userId="bd30c42e-31fd-4715-8f30-78cb2c41fcaa" providerId="ADAL" clId="{B3359217-FB4E-41F6-8CA9-15F8E7130F81}" dt="2021-12-16T12:39:36.956" v="3981"/>
          <ac:picMkLst>
            <pc:docMk/>
            <pc:sldMk cId="3408739946" sldId="303"/>
            <ac:picMk id="9" creationId="{DA276398-635B-4649-9312-D64BEFA030C5}"/>
          </ac:picMkLst>
        </pc:picChg>
        <pc:picChg chg="mod">
          <ac:chgData name="ΚΟΣΜΟΠΟΥΛΟΣ ΓΕΩΡΓΙΟΣ" userId="bd30c42e-31fd-4715-8f30-78cb2c41fcaa" providerId="ADAL" clId="{B3359217-FB4E-41F6-8CA9-15F8E7130F81}" dt="2021-12-16T12:39:36.956" v="3981"/>
          <ac:picMkLst>
            <pc:docMk/>
            <pc:sldMk cId="3408739946" sldId="303"/>
            <ac:picMk id="10" creationId="{A443FDC9-F6C8-4DCD-9381-EB29B125AB7E}"/>
          </ac:picMkLst>
        </pc:picChg>
        <pc:picChg chg="mod">
          <ac:chgData name="ΚΟΣΜΟΠΟΥΛΟΣ ΓΕΩΡΓΙΟΣ" userId="bd30c42e-31fd-4715-8f30-78cb2c41fcaa" providerId="ADAL" clId="{B3359217-FB4E-41F6-8CA9-15F8E7130F81}" dt="2021-12-16T12:39:36.956" v="3981"/>
          <ac:picMkLst>
            <pc:docMk/>
            <pc:sldMk cId="3408739946" sldId="303"/>
            <ac:picMk id="11" creationId="{65A270C1-47CD-4998-95D6-4C9FD0151F67}"/>
          </ac:picMkLst>
        </pc:picChg>
      </pc:sldChg>
      <pc:sldChg chg="modSp del mod">
        <pc:chgData name="ΚΟΣΜΟΠΟΥΛΟΣ ΓΕΩΡΓΙΟΣ" userId="bd30c42e-31fd-4715-8f30-78cb2c41fcaa" providerId="ADAL" clId="{B3359217-FB4E-41F6-8CA9-15F8E7130F81}" dt="2021-11-16T11:33:21.312" v="1275" actId="47"/>
        <pc:sldMkLst>
          <pc:docMk/>
          <pc:sldMk cId="106882100" sldId="304"/>
        </pc:sldMkLst>
        <pc:graphicFrameChg chg="mod">
          <ac:chgData name="ΚΟΣΜΟΠΟΥΛΟΣ ΓΕΩΡΓΙΟΣ" userId="bd30c42e-31fd-4715-8f30-78cb2c41fcaa" providerId="ADAL" clId="{B3359217-FB4E-41F6-8CA9-15F8E7130F81}" dt="2021-11-15T14:27:47.841" v="1272" actId="1076"/>
          <ac:graphicFrameMkLst>
            <pc:docMk/>
            <pc:sldMk cId="106882100" sldId="304"/>
            <ac:graphicFrameMk id="4" creationId="{F1F0B5FB-4DAE-453B-8A37-407EA562AB9A}"/>
          </ac:graphicFrameMkLst>
        </pc:graphicFrameChg>
      </pc:sldChg>
      <pc:sldChg chg="addSp delSp modSp mod ord modTransition modAnim">
        <pc:chgData name="ΚΟΣΜΟΠΟΥΛΟΣ ΓΕΩΡΓΙΟΣ" userId="bd30c42e-31fd-4715-8f30-78cb2c41fcaa" providerId="ADAL" clId="{B3359217-FB4E-41F6-8CA9-15F8E7130F81}" dt="2021-12-16T12:38:18.755" v="3974" actId="478"/>
        <pc:sldMkLst>
          <pc:docMk/>
          <pc:sldMk cId="2302948592" sldId="305"/>
        </pc:sldMkLst>
        <pc:spChg chg="add del mod">
          <ac:chgData name="ΚΟΣΜΟΠΟΥΛΟΣ ΓΕΩΡΓΙΟΣ" userId="bd30c42e-31fd-4715-8f30-78cb2c41fcaa" providerId="ADAL" clId="{B3359217-FB4E-41F6-8CA9-15F8E7130F81}" dt="2021-12-16T12:38:18.755" v="3974" actId="478"/>
          <ac:spMkLst>
            <pc:docMk/>
            <pc:sldMk cId="2302948592" sldId="305"/>
            <ac:spMk id="4" creationId="{ECD56955-BD6E-44A3-AD04-5315ABA38EA5}"/>
          </ac:spMkLst>
        </pc:spChg>
        <pc:spChg chg="mod">
          <ac:chgData name="ΚΟΣΜΟΠΟΥΛΟΣ ΓΕΩΡΓΙΟΣ" userId="bd30c42e-31fd-4715-8f30-78cb2c41fcaa" providerId="ADAL" clId="{B3359217-FB4E-41F6-8CA9-15F8E7130F81}" dt="2021-12-16T09:56:46.246" v="3799" actId="404"/>
          <ac:spMkLst>
            <pc:docMk/>
            <pc:sldMk cId="2302948592" sldId="305"/>
            <ac:spMk id="7" creationId="{BD2C32DF-716B-4103-8A6E-FC2025774EF2}"/>
          </ac:spMkLst>
        </pc:spChg>
        <pc:spChg chg="add del">
          <ac:chgData name="ΚΟΣΜΟΠΟΥΛΟΣ ΓΕΩΡΓΙΟΣ" userId="bd30c42e-31fd-4715-8f30-78cb2c41fcaa" providerId="ADAL" clId="{B3359217-FB4E-41F6-8CA9-15F8E7130F81}" dt="2021-12-14T09:49:50.247" v="2348" actId="11529"/>
          <ac:spMkLst>
            <pc:docMk/>
            <pc:sldMk cId="2302948592" sldId="305"/>
            <ac:spMk id="10" creationId="{E8172B89-5EFC-46DC-B83C-05A1880E2580}"/>
          </ac:spMkLst>
        </pc:spChg>
        <pc:spChg chg="add mod">
          <ac:chgData name="ΚΟΣΜΟΠΟΥΛΟΣ ΓΕΩΡΓΙΟΣ" userId="bd30c42e-31fd-4715-8f30-78cb2c41fcaa" providerId="ADAL" clId="{B3359217-FB4E-41F6-8CA9-15F8E7130F81}" dt="2021-12-15T13:19:42.367" v="2847" actId="122"/>
          <ac:spMkLst>
            <pc:docMk/>
            <pc:sldMk cId="2302948592" sldId="305"/>
            <ac:spMk id="11" creationId="{5F57765B-DDF6-47C8-A3D3-6F6F740B6C36}"/>
          </ac:spMkLst>
        </pc:spChg>
        <pc:spChg chg="add mod">
          <ac:chgData name="ΚΟΣΜΟΠΟΥΛΟΣ ΓΕΩΡΓΙΟΣ" userId="bd30c42e-31fd-4715-8f30-78cb2c41fcaa" providerId="ADAL" clId="{B3359217-FB4E-41F6-8CA9-15F8E7130F81}" dt="2021-12-15T14:20:30.867" v="3578" actId="1076"/>
          <ac:spMkLst>
            <pc:docMk/>
            <pc:sldMk cId="2302948592" sldId="305"/>
            <ac:spMk id="12" creationId="{409661C4-DC4F-4847-A552-5017CECC4845}"/>
          </ac:spMkLst>
        </pc:spChg>
        <pc:spChg chg="add mod">
          <ac:chgData name="ΚΟΣΜΟΠΟΥΛΟΣ ΓΕΩΡΓΙΟΣ" userId="bd30c42e-31fd-4715-8f30-78cb2c41fcaa" providerId="ADAL" clId="{B3359217-FB4E-41F6-8CA9-15F8E7130F81}" dt="2021-12-14T09:52:12.625" v="2395" actId="1076"/>
          <ac:spMkLst>
            <pc:docMk/>
            <pc:sldMk cId="2302948592" sldId="305"/>
            <ac:spMk id="14" creationId="{AEA4801E-AD61-498B-8D6F-97D42F051800}"/>
          </ac:spMkLst>
        </pc:spChg>
        <pc:spChg chg="add mod">
          <ac:chgData name="ΚΟΣΜΟΠΟΥΛΟΣ ΓΕΩΡΓΙΟΣ" userId="bd30c42e-31fd-4715-8f30-78cb2c41fcaa" providerId="ADAL" clId="{B3359217-FB4E-41F6-8CA9-15F8E7130F81}" dt="2021-12-14T09:53:21.664" v="2410" actId="1076"/>
          <ac:spMkLst>
            <pc:docMk/>
            <pc:sldMk cId="2302948592" sldId="305"/>
            <ac:spMk id="16" creationId="{B69060D8-4CC9-4CBA-954B-0806C7A9A4A5}"/>
          </ac:spMkLst>
        </pc:spChg>
        <pc:spChg chg="add mod">
          <ac:chgData name="ΚΟΣΜΟΠΟΥΛΟΣ ΓΕΩΡΓΙΟΣ" userId="bd30c42e-31fd-4715-8f30-78cb2c41fcaa" providerId="ADAL" clId="{B3359217-FB4E-41F6-8CA9-15F8E7130F81}" dt="2021-12-14T09:54:02.583" v="2418" actId="1076"/>
          <ac:spMkLst>
            <pc:docMk/>
            <pc:sldMk cId="2302948592" sldId="305"/>
            <ac:spMk id="17" creationId="{2307C007-EA3A-4D92-BA17-5829CD83C9EC}"/>
          </ac:spMkLst>
        </pc:spChg>
        <pc:spChg chg="add del mod">
          <ac:chgData name="ΚΟΣΜΟΠΟΥΛΟΣ ΓΕΩΡΓΙΟΣ" userId="bd30c42e-31fd-4715-8f30-78cb2c41fcaa" providerId="ADAL" clId="{B3359217-FB4E-41F6-8CA9-15F8E7130F81}" dt="2021-12-14T09:53:57.360" v="2417" actId="478"/>
          <ac:spMkLst>
            <pc:docMk/>
            <pc:sldMk cId="2302948592" sldId="305"/>
            <ac:spMk id="20" creationId="{14E67700-B7E4-4085-B7A7-EC51B1E49069}"/>
          </ac:spMkLst>
        </pc:spChg>
        <pc:picChg chg="del">
          <ac:chgData name="ΚΟΣΜΟΠΟΥΛΟΣ ΓΕΩΡΓΙΟΣ" userId="bd30c42e-31fd-4715-8f30-78cb2c41fcaa" providerId="ADAL" clId="{B3359217-FB4E-41F6-8CA9-15F8E7130F81}" dt="2021-12-14T09:49:20.931" v="2343" actId="478"/>
          <ac:picMkLst>
            <pc:docMk/>
            <pc:sldMk cId="2302948592" sldId="305"/>
            <ac:picMk id="5" creationId="{7F6492A5-AFAB-4203-B594-97148B63F6DC}"/>
          </ac:picMkLst>
        </pc:picChg>
        <pc:picChg chg="add mod">
          <ac:chgData name="ΚΟΣΜΟΠΟΥΛΟΣ ΓΕΩΡΓΙΟΣ" userId="bd30c42e-31fd-4715-8f30-78cb2c41fcaa" providerId="ADAL" clId="{B3359217-FB4E-41F6-8CA9-15F8E7130F81}" dt="2021-12-14T09:49:28.259" v="2346" actId="1076"/>
          <ac:picMkLst>
            <pc:docMk/>
            <pc:sldMk cId="2302948592" sldId="305"/>
            <ac:picMk id="9" creationId="{EBF8FD5C-6362-4083-90F9-03F9677C8DA5}"/>
          </ac:picMkLst>
        </pc:picChg>
        <pc:picChg chg="add mod modCrop">
          <ac:chgData name="ΚΟΣΜΟΠΟΥΛΟΣ ΓΕΩΡΓΙΟΣ" userId="bd30c42e-31fd-4715-8f30-78cb2c41fcaa" providerId="ADAL" clId="{B3359217-FB4E-41F6-8CA9-15F8E7130F81}" dt="2021-12-14T09:51:50.010" v="2393" actId="732"/>
          <ac:picMkLst>
            <pc:docMk/>
            <pc:sldMk cId="2302948592" sldId="305"/>
            <ac:picMk id="13" creationId="{F7FBD7E3-B904-45FB-8EF9-0F87E773EC8A}"/>
          </ac:picMkLst>
        </pc:picChg>
        <pc:cxnChg chg="add del">
          <ac:chgData name="ΚΟΣΜΟΠΟΥΛΟΣ ΓΕΩΡΓΙΟΣ" userId="bd30c42e-31fd-4715-8f30-78cb2c41fcaa" providerId="ADAL" clId="{B3359217-FB4E-41F6-8CA9-15F8E7130F81}" dt="2021-12-14T09:53:48.945" v="2414" actId="11529"/>
          <ac:cxnSpMkLst>
            <pc:docMk/>
            <pc:sldMk cId="2302948592" sldId="305"/>
            <ac:cxnSpMk id="19" creationId="{90A7F33A-6CEA-4921-BB88-B3A579184F0A}"/>
          </ac:cxnSpMkLst>
        </pc:cxnChg>
      </pc:sldChg>
      <pc:sldChg chg="new del">
        <pc:chgData name="ΚΟΣΜΟΠΟΥΛΟΣ ΓΕΩΡΓΙΟΣ" userId="bd30c42e-31fd-4715-8f30-78cb2c41fcaa" providerId="ADAL" clId="{B3359217-FB4E-41F6-8CA9-15F8E7130F81}" dt="2021-11-15T14:26:39.777" v="1265" actId="47"/>
        <pc:sldMkLst>
          <pc:docMk/>
          <pc:sldMk cId="1290659993" sldId="306"/>
        </pc:sldMkLst>
      </pc:sldChg>
      <pc:sldChg chg="new del">
        <pc:chgData name="ΚΟΣΜΟΠΟΥΛΟΣ ΓΕΩΡΓΙΟΣ" userId="bd30c42e-31fd-4715-8f30-78cb2c41fcaa" providerId="ADAL" clId="{B3359217-FB4E-41F6-8CA9-15F8E7130F81}" dt="2021-11-15T12:39:30.130" v="288" actId="680"/>
        <pc:sldMkLst>
          <pc:docMk/>
          <pc:sldMk cId="1979615055" sldId="306"/>
        </pc:sldMkLst>
      </pc:sldChg>
      <pc:sldChg chg="addSp delSp modSp add mod">
        <pc:chgData name="ΚΟΣΜΟΠΟΥΛΟΣ ΓΕΩΡΓΙΟΣ" userId="bd30c42e-31fd-4715-8f30-78cb2c41fcaa" providerId="ADAL" clId="{B3359217-FB4E-41F6-8CA9-15F8E7130F81}" dt="2021-12-16T13:11:06.635" v="4012" actId="20577"/>
        <pc:sldMkLst>
          <pc:docMk/>
          <pc:sldMk cId="3668746294" sldId="307"/>
        </pc:sldMkLst>
        <pc:spChg chg="mod">
          <ac:chgData name="ΚΟΣΜΟΠΟΥΛΟΣ ΓΕΩΡΓΙΟΣ" userId="bd30c42e-31fd-4715-8f30-78cb2c41fcaa" providerId="ADAL" clId="{B3359217-FB4E-41F6-8CA9-15F8E7130F81}" dt="2021-12-16T13:11:06.635" v="4012" actId="20577"/>
          <ac:spMkLst>
            <pc:docMk/>
            <pc:sldMk cId="3668746294" sldId="307"/>
            <ac:spMk id="5" creationId="{CBC12FFE-75B1-456D-A1A7-4A40D73B833C}"/>
          </ac:spMkLst>
        </pc:spChg>
        <pc:spChg chg="del">
          <ac:chgData name="ΚΟΣΜΟΠΟΥΛΟΣ ΓΕΩΡΓΙΟΣ" userId="bd30c42e-31fd-4715-8f30-78cb2c41fcaa" providerId="ADAL" clId="{B3359217-FB4E-41F6-8CA9-15F8E7130F81}" dt="2021-11-15T13:02:47.750" v="384" actId="478"/>
          <ac:spMkLst>
            <pc:docMk/>
            <pc:sldMk cId="3668746294" sldId="307"/>
            <ac:spMk id="6" creationId="{7152C731-80B1-4C5E-960F-8C1219F75986}"/>
          </ac:spMkLst>
        </pc:spChg>
        <pc:spChg chg="add del">
          <ac:chgData name="ΚΟΣΜΟΠΟΥΛΟΣ ΓΕΩΡΓΙΟΣ" userId="bd30c42e-31fd-4715-8f30-78cb2c41fcaa" providerId="ADAL" clId="{B3359217-FB4E-41F6-8CA9-15F8E7130F81}" dt="2021-12-16T12:37:57.299" v="3973" actId="478"/>
          <ac:spMkLst>
            <pc:docMk/>
            <pc:sldMk cId="3668746294" sldId="307"/>
            <ac:spMk id="8" creationId="{E99FBB70-0C94-41DA-B4D2-7B5B63BDA1E8}"/>
          </ac:spMkLst>
        </pc:spChg>
        <pc:spChg chg="add mod">
          <ac:chgData name="ΚΟΣΜΟΠΟΥΛΟΣ ΓΕΩΡΓΙΟΣ" userId="bd30c42e-31fd-4715-8f30-78cb2c41fcaa" providerId="ADAL" clId="{B3359217-FB4E-41F6-8CA9-15F8E7130F81}" dt="2021-11-15T13:32:52.824" v="701" actId="1076"/>
          <ac:spMkLst>
            <pc:docMk/>
            <pc:sldMk cId="3668746294" sldId="307"/>
            <ac:spMk id="9" creationId="{BDA004B4-35EC-470E-9C43-E3889E8A4C83}"/>
          </ac:spMkLst>
        </pc:spChg>
        <pc:picChg chg="del">
          <ac:chgData name="ΚΟΣΜΟΠΟΥΛΟΣ ΓΕΩΡΓΙΟΣ" userId="bd30c42e-31fd-4715-8f30-78cb2c41fcaa" providerId="ADAL" clId="{B3359217-FB4E-41F6-8CA9-15F8E7130F81}" dt="2021-11-15T13:02:46.236" v="383" actId="478"/>
          <ac:picMkLst>
            <pc:docMk/>
            <pc:sldMk cId="3668746294" sldId="307"/>
            <ac:picMk id="7" creationId="{4CCBAE19-3298-4C61-967B-CAA14516C5C3}"/>
          </ac:picMkLst>
        </pc:picChg>
        <pc:picChg chg="del">
          <ac:chgData name="ΚΟΣΜΟΠΟΥΛΟΣ ΓΕΩΡΓΙΟΣ" userId="bd30c42e-31fd-4715-8f30-78cb2c41fcaa" providerId="ADAL" clId="{B3359217-FB4E-41F6-8CA9-15F8E7130F81}" dt="2021-11-15T13:02:45.821" v="382" actId="478"/>
          <ac:picMkLst>
            <pc:docMk/>
            <pc:sldMk cId="3668746294" sldId="307"/>
            <ac:picMk id="10" creationId="{AD8CBBDA-D20D-43F0-912B-89E1F62B5920}"/>
          </ac:picMkLst>
        </pc:picChg>
        <pc:picChg chg="add mod">
          <ac:chgData name="ΚΟΣΜΟΠΟΥΛΟΣ ΓΕΩΡΓΙΟΣ" userId="bd30c42e-31fd-4715-8f30-78cb2c41fcaa" providerId="ADAL" clId="{B3359217-FB4E-41F6-8CA9-15F8E7130F81}" dt="2021-11-15T13:32:56.167" v="704" actId="1076"/>
          <ac:picMkLst>
            <pc:docMk/>
            <pc:sldMk cId="3668746294" sldId="307"/>
            <ac:picMk id="1025" creationId="{595929BC-B259-4567-950F-A316BCE025AC}"/>
          </ac:picMkLst>
        </pc:picChg>
      </pc:sldChg>
      <pc:sldChg chg="addSp delSp modSp add mod">
        <pc:chgData name="ΚΟΣΜΟΠΟΥΛΟΣ ΓΕΩΡΓΙΟΣ" userId="bd30c42e-31fd-4715-8f30-78cb2c41fcaa" providerId="ADAL" clId="{B3359217-FB4E-41F6-8CA9-15F8E7130F81}" dt="2021-12-16T12:37:48.258" v="3972" actId="478"/>
        <pc:sldMkLst>
          <pc:docMk/>
          <pc:sldMk cId="3082579279" sldId="308"/>
        </pc:sldMkLst>
        <pc:spChg chg="mod">
          <ac:chgData name="ΚΟΣΜΟΠΟΥΛΟΣ ΓΕΩΡΓΙΟΣ" userId="bd30c42e-31fd-4715-8f30-78cb2c41fcaa" providerId="ADAL" clId="{B3359217-FB4E-41F6-8CA9-15F8E7130F81}" dt="2021-12-16T12:28:42.409" v="3881" actId="1035"/>
          <ac:spMkLst>
            <pc:docMk/>
            <pc:sldMk cId="3082579279" sldId="308"/>
            <ac:spMk id="5" creationId="{CBC12FFE-75B1-456D-A1A7-4A40D73B833C}"/>
          </ac:spMkLst>
        </pc:spChg>
        <pc:spChg chg="add del">
          <ac:chgData name="ΚΟΣΜΟΠΟΥΛΟΣ ΓΕΩΡΓΙΟΣ" userId="bd30c42e-31fd-4715-8f30-78cb2c41fcaa" providerId="ADAL" clId="{B3359217-FB4E-41F6-8CA9-15F8E7130F81}" dt="2021-12-16T12:37:44.082" v="3971" actId="478"/>
          <ac:spMkLst>
            <pc:docMk/>
            <pc:sldMk cId="3082579279" sldId="308"/>
            <ac:spMk id="6" creationId="{80FD823F-268C-4EB1-ABE3-EE8BF2ECD3B4}"/>
          </ac:spMkLst>
        </pc:spChg>
        <pc:spChg chg="add mod">
          <ac:chgData name="ΚΟΣΜΟΠΟΥΛΟΣ ΓΕΩΡΓΙΟΣ" userId="bd30c42e-31fd-4715-8f30-78cb2c41fcaa" providerId="ADAL" clId="{B3359217-FB4E-41F6-8CA9-15F8E7130F81}" dt="2021-12-15T13:56:54.743" v="2943" actId="20577"/>
          <ac:spMkLst>
            <pc:docMk/>
            <pc:sldMk cId="3082579279" sldId="308"/>
            <ac:spMk id="7" creationId="{2F82344A-CDBD-4E6A-8D9B-1DC095144D1B}"/>
          </ac:spMkLst>
        </pc:spChg>
        <pc:spChg chg="del">
          <ac:chgData name="ΚΟΣΜΟΠΟΥΛΟΣ ΓΕΩΡΓΙΟΣ" userId="bd30c42e-31fd-4715-8f30-78cb2c41fcaa" providerId="ADAL" clId="{B3359217-FB4E-41F6-8CA9-15F8E7130F81}" dt="2021-12-16T12:37:48.258" v="3972" actId="478"/>
          <ac:spMkLst>
            <pc:docMk/>
            <pc:sldMk cId="3082579279" sldId="308"/>
            <ac:spMk id="8" creationId="{E99FBB70-0C94-41DA-B4D2-7B5B63BDA1E8}"/>
          </ac:spMkLst>
        </pc:spChg>
        <pc:spChg chg="del">
          <ac:chgData name="ΚΟΣΜΟΠΟΥΛΟΣ ΓΕΩΡΓΙΟΣ" userId="bd30c42e-31fd-4715-8f30-78cb2c41fcaa" providerId="ADAL" clId="{B3359217-FB4E-41F6-8CA9-15F8E7130F81}" dt="2021-11-15T13:22:31.908" v="467" actId="478"/>
          <ac:spMkLst>
            <pc:docMk/>
            <pc:sldMk cId="3082579279" sldId="308"/>
            <ac:spMk id="9" creationId="{BDA004B4-35EC-470E-9C43-E3889E8A4C83}"/>
          </ac:spMkLst>
        </pc:spChg>
        <pc:picChg chg="del">
          <ac:chgData name="ΚΟΣΜΟΠΟΥΛΟΣ ΓΕΩΡΓΙΟΣ" userId="bd30c42e-31fd-4715-8f30-78cb2c41fcaa" providerId="ADAL" clId="{B3359217-FB4E-41F6-8CA9-15F8E7130F81}" dt="2021-11-15T13:22:28.606" v="466" actId="478"/>
          <ac:picMkLst>
            <pc:docMk/>
            <pc:sldMk cId="3082579279" sldId="308"/>
            <ac:picMk id="1025" creationId="{595929BC-B259-4567-950F-A316BCE025AC}"/>
          </ac:picMkLst>
        </pc:picChg>
        <pc:picChg chg="add mod">
          <ac:chgData name="ΚΟΣΜΟΠΟΥΛΟΣ ΓΕΩΡΓΙΟΣ" userId="bd30c42e-31fd-4715-8f30-78cb2c41fcaa" providerId="ADAL" clId="{B3359217-FB4E-41F6-8CA9-15F8E7130F81}" dt="2021-12-14T09:59:40.124" v="2451" actId="1076"/>
          <ac:picMkLst>
            <pc:docMk/>
            <pc:sldMk cId="3082579279" sldId="308"/>
            <ac:picMk id="2049" creationId="{1F202D7F-7F5C-4406-A05C-C482E99A49E9}"/>
          </ac:picMkLst>
        </pc:picChg>
      </pc:sldChg>
      <pc:sldChg chg="addSp delSp modSp add mod">
        <pc:chgData name="ΚΟΣΜΟΠΟΥΛΟΣ ΓΕΩΡΓΙΟΣ" userId="bd30c42e-31fd-4715-8f30-78cb2c41fcaa" providerId="ADAL" clId="{B3359217-FB4E-41F6-8CA9-15F8E7130F81}" dt="2021-12-16T13:23:24.064" v="4041" actId="20577"/>
        <pc:sldMkLst>
          <pc:docMk/>
          <pc:sldMk cId="3025325441" sldId="309"/>
        </pc:sldMkLst>
        <pc:spChg chg="mod">
          <ac:chgData name="ΚΟΣΜΟΠΟΥΛΟΣ ΓΕΩΡΓΙΟΣ" userId="bd30c42e-31fd-4715-8f30-78cb2c41fcaa" providerId="ADAL" clId="{B3359217-FB4E-41F6-8CA9-15F8E7130F81}" dt="2021-12-16T13:23:24.064" v="4041" actId="20577"/>
          <ac:spMkLst>
            <pc:docMk/>
            <pc:sldMk cId="3025325441" sldId="309"/>
            <ac:spMk id="5" creationId="{CBC12FFE-75B1-456D-A1A7-4A40D73B833C}"/>
          </ac:spMkLst>
        </pc:spChg>
        <pc:spChg chg="del mod">
          <ac:chgData name="ΚΟΣΜΟΠΟΥΛΟΣ ΓΕΩΡΓΙΟΣ" userId="bd30c42e-31fd-4715-8f30-78cb2c41fcaa" providerId="ADAL" clId="{B3359217-FB4E-41F6-8CA9-15F8E7130F81}" dt="2021-12-16T12:37:06.195" v="3964" actId="478"/>
          <ac:spMkLst>
            <pc:docMk/>
            <pc:sldMk cId="3025325441" sldId="309"/>
            <ac:spMk id="6" creationId="{80FD823F-268C-4EB1-ABE3-EE8BF2ECD3B4}"/>
          </ac:spMkLst>
        </pc:spChg>
        <pc:spChg chg="mod">
          <ac:chgData name="ΚΟΣΜΟΠΟΥΛΟΣ ΓΕΩΡΓΙΟΣ" userId="bd30c42e-31fd-4715-8f30-78cb2c41fcaa" providerId="ADAL" clId="{B3359217-FB4E-41F6-8CA9-15F8E7130F81}" dt="2021-12-15T14:05:47.502" v="3330" actId="20577"/>
          <ac:spMkLst>
            <pc:docMk/>
            <pc:sldMk cId="3025325441" sldId="309"/>
            <ac:spMk id="7" creationId="{2F82344A-CDBD-4E6A-8D9B-1DC095144D1B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09:13:56.874" v="3685" actId="478"/>
          <ac:spMkLst>
            <pc:docMk/>
            <pc:sldMk cId="3025325441" sldId="309"/>
            <ac:spMk id="9" creationId="{D6713722-B671-416C-AD70-4C354E831BFF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0:46:51.712" v="1492" actId="478"/>
          <ac:spMkLst>
            <pc:docMk/>
            <pc:sldMk cId="3025325441" sldId="309"/>
            <ac:spMk id="9" creationId="{DF35AB74-76D6-4EE4-82E9-0A3683C50D48}"/>
          </ac:spMkLst>
        </pc:spChg>
        <pc:spChg chg="add del mod">
          <ac:chgData name="ΚΟΣΜΟΠΟΥΛΟΣ ΓΕΩΡΓΙΟΣ" userId="bd30c42e-31fd-4715-8f30-78cb2c41fcaa" providerId="ADAL" clId="{B3359217-FB4E-41F6-8CA9-15F8E7130F81}" dt="2021-11-15T14:24:47.151" v="1174"/>
          <ac:spMkLst>
            <pc:docMk/>
            <pc:sldMk cId="3025325441" sldId="309"/>
            <ac:spMk id="10" creationId="{425E476B-DE87-4416-A657-1B0FBFE915AE}"/>
          </ac:spMkLst>
        </pc:spChg>
        <pc:spChg chg="add mod">
          <ac:chgData name="ΚΟΣΜΟΠΟΥΛΟΣ ΓΕΩΡΓΙΟΣ" userId="bd30c42e-31fd-4715-8f30-78cb2c41fcaa" providerId="ADAL" clId="{B3359217-FB4E-41F6-8CA9-15F8E7130F81}" dt="2021-12-15T14:04:53.279" v="3316" actId="164"/>
          <ac:spMkLst>
            <pc:docMk/>
            <pc:sldMk cId="3025325441" sldId="309"/>
            <ac:spMk id="10" creationId="{61A701E1-FA89-4F30-B568-F7FE8125B0B1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02:17.800" v="3207" actId="478"/>
          <ac:spMkLst>
            <pc:docMk/>
            <pc:sldMk cId="3025325441" sldId="309"/>
            <ac:spMk id="12" creationId="{0FD32880-63B0-4AD6-9FAE-B3F9E29EEBB3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3:59:30.850" v="3065" actId="478"/>
          <ac:spMkLst>
            <pc:docMk/>
            <pc:sldMk cId="3025325441" sldId="309"/>
            <ac:spMk id="13" creationId="{9BF1190F-6ACF-4DC1-BACC-F73E19B6608E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0:45:32.872" v="1453"/>
          <ac:spMkLst>
            <pc:docMk/>
            <pc:sldMk cId="3025325441" sldId="309"/>
            <ac:spMk id="13" creationId="{F76B2177-ECBC-4CC0-B425-551541CAF091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01:14.180" v="3165" actId="478"/>
          <ac:spMkLst>
            <pc:docMk/>
            <pc:sldMk cId="3025325441" sldId="309"/>
            <ac:spMk id="14" creationId="{748DBFF4-F26D-4E54-8273-9C2E1B540D47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01:14.473" v="3174" actId="478"/>
          <ac:spMkLst>
            <pc:docMk/>
            <pc:sldMk cId="3025325441" sldId="309"/>
            <ac:spMk id="15" creationId="{B6CF6E73-6498-4313-B381-850C2F88533F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02:16.301" v="3205" actId="478"/>
          <ac:spMkLst>
            <pc:docMk/>
            <pc:sldMk cId="3025325441" sldId="309"/>
            <ac:spMk id="16" creationId="{3DB8A450-A10A-4AA4-9920-3B15F9E92768}"/>
          </ac:spMkLst>
        </pc:spChg>
        <pc:spChg chg="add del mod">
          <ac:chgData name="ΚΟΣΜΟΠΟΥΛΟΣ ΓΕΩΡΓΙΟΣ" userId="bd30c42e-31fd-4715-8f30-78cb2c41fcaa" providerId="ADAL" clId="{B3359217-FB4E-41F6-8CA9-15F8E7130F81}" dt="2021-12-09T10:46:54.321" v="1494" actId="478"/>
          <ac:spMkLst>
            <pc:docMk/>
            <pc:sldMk cId="3025325441" sldId="309"/>
            <ac:spMk id="16" creationId="{A07070C5-B259-4560-B0BB-1804B2598FB2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02:16.975" v="3206" actId="478"/>
          <ac:spMkLst>
            <pc:docMk/>
            <pc:sldMk cId="3025325441" sldId="309"/>
            <ac:spMk id="17" creationId="{0296512A-7FB0-4ADC-A6B6-9C1E9BBEB36E}"/>
          </ac:spMkLst>
        </pc:spChg>
        <pc:spChg chg="add del mod">
          <ac:chgData name="ΚΟΣΜΟΠΟΥΛΟΣ ΓΕΩΡΓΙΟΣ" userId="bd30c42e-31fd-4715-8f30-78cb2c41fcaa" providerId="ADAL" clId="{B3359217-FB4E-41F6-8CA9-15F8E7130F81}" dt="2021-12-15T14:02:15.376" v="3204" actId="478"/>
          <ac:spMkLst>
            <pc:docMk/>
            <pc:sldMk cId="3025325441" sldId="309"/>
            <ac:spMk id="18" creationId="{BE114FC6-32B6-431D-8401-5EA391D5F00A}"/>
          </ac:spMkLst>
        </pc:spChg>
        <pc:spChg chg="add mod">
          <ac:chgData name="ΚΟΣΜΟΠΟΥΛΟΣ ΓΕΩΡΓΙΟΣ" userId="bd30c42e-31fd-4715-8f30-78cb2c41fcaa" providerId="ADAL" clId="{B3359217-FB4E-41F6-8CA9-15F8E7130F81}" dt="2021-12-15T14:04:53.279" v="3316" actId="164"/>
          <ac:spMkLst>
            <pc:docMk/>
            <pc:sldMk cId="3025325441" sldId="309"/>
            <ac:spMk id="19" creationId="{2F766F22-38A9-4BC7-90DF-85589CAB6EC1}"/>
          </ac:spMkLst>
        </pc:spChg>
        <pc:spChg chg="add mod">
          <ac:chgData name="ΚΟΣΜΟΠΟΥΛΟΣ ΓΕΩΡΓΙΟΣ" userId="bd30c42e-31fd-4715-8f30-78cb2c41fcaa" providerId="ADAL" clId="{B3359217-FB4E-41F6-8CA9-15F8E7130F81}" dt="2021-12-15T14:04:53.279" v="3316" actId="164"/>
          <ac:spMkLst>
            <pc:docMk/>
            <pc:sldMk cId="3025325441" sldId="309"/>
            <ac:spMk id="20" creationId="{9E776410-CBC7-4F82-B7B6-57CCDF5F1E13}"/>
          </ac:spMkLst>
        </pc:spChg>
        <pc:grpChg chg="add mod">
          <ac:chgData name="ΚΟΣΜΟΠΟΥΛΟΣ ΓΕΩΡΓΙΟΣ" userId="bd30c42e-31fd-4715-8f30-78cb2c41fcaa" providerId="ADAL" clId="{B3359217-FB4E-41F6-8CA9-15F8E7130F81}" dt="2021-12-16T09:15:06.982" v="3701" actId="164"/>
          <ac:grpSpMkLst>
            <pc:docMk/>
            <pc:sldMk cId="3025325441" sldId="309"/>
            <ac:grpSpMk id="16" creationId="{12E85311-D96A-4A46-84CA-4DA50C393DDB}"/>
          </ac:grpSpMkLst>
        </pc:grpChg>
        <pc:grpChg chg="add del mod">
          <ac:chgData name="ΚΟΣΜΟΠΟΥΛΟΣ ΓΕΩΡΓΙΟΣ" userId="bd30c42e-31fd-4715-8f30-78cb2c41fcaa" providerId="ADAL" clId="{B3359217-FB4E-41F6-8CA9-15F8E7130F81}" dt="2021-12-16T09:13:56.874" v="3685" actId="478"/>
          <ac:grpSpMkLst>
            <pc:docMk/>
            <pc:sldMk cId="3025325441" sldId="309"/>
            <ac:grpSpMk id="21" creationId="{1E3FCE6F-83BA-4241-B499-58673BDB719A}"/>
          </ac:grpSpMkLst>
        </pc:grpChg>
        <pc:grpChg chg="add del mod">
          <ac:chgData name="ΚΟΣΜΟΠΟΥΛΟΣ ΓΕΩΡΓΙΟΣ" userId="bd30c42e-31fd-4715-8f30-78cb2c41fcaa" providerId="ADAL" clId="{B3359217-FB4E-41F6-8CA9-15F8E7130F81}" dt="2021-12-16T09:13:57.990" v="3686" actId="478"/>
          <ac:grpSpMkLst>
            <pc:docMk/>
            <pc:sldMk cId="3025325441" sldId="309"/>
            <ac:grpSpMk id="22" creationId="{8FC737AB-C096-4760-9A43-8C3DAE3765EB}"/>
          </ac:grpSpMkLst>
        </pc:grpChg>
        <pc:grpChg chg="add mod">
          <ac:chgData name="ΚΟΣΜΟΠΟΥΛΟΣ ΓΕΩΡΓΙΟΣ" userId="bd30c42e-31fd-4715-8f30-78cb2c41fcaa" providerId="ADAL" clId="{B3359217-FB4E-41F6-8CA9-15F8E7130F81}" dt="2021-12-15T14:04:53.279" v="3316" actId="164"/>
          <ac:grpSpMkLst>
            <pc:docMk/>
            <pc:sldMk cId="3025325441" sldId="309"/>
            <ac:grpSpMk id="23" creationId="{7EC08A3F-AEC6-49ED-8DC8-F27FBB106348}"/>
          </ac:grpSpMkLst>
        </pc:grpChg>
        <pc:picChg chg="add del mod modCrop">
          <ac:chgData name="ΚΟΣΜΟΠΟΥΛΟΣ ΓΕΩΡΓΙΟΣ" userId="bd30c42e-31fd-4715-8f30-78cb2c41fcaa" providerId="ADAL" clId="{B3359217-FB4E-41F6-8CA9-15F8E7130F81}" dt="2021-12-16T09:15:06.982" v="3701" actId="164"/>
          <ac:picMkLst>
            <pc:docMk/>
            <pc:sldMk cId="3025325441" sldId="309"/>
            <ac:picMk id="11" creationId="{AA96DBB2-9E7B-41EA-B442-B3A60E72FED9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09T10:45:35.043" v="1458" actId="22"/>
          <ac:picMkLst>
            <pc:docMk/>
            <pc:sldMk cId="3025325441" sldId="309"/>
            <ac:picMk id="12" creationId="{FF7C050B-2BFB-4D0A-B425-E823640E5873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09:14:35.464" v="3694" actId="22"/>
          <ac:picMkLst>
            <pc:docMk/>
            <pc:sldMk cId="3025325441" sldId="309"/>
            <ac:picMk id="13" creationId="{FC47AB66-C729-48A0-8E4B-1FABA8D0D66A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09T10:46:30.578" v="1475" actId="478"/>
          <ac:picMkLst>
            <pc:docMk/>
            <pc:sldMk cId="3025325441" sldId="309"/>
            <ac:picMk id="15" creationId="{B45155F8-A116-4A6A-B38F-7085F39A6921}"/>
          </ac:picMkLst>
        </pc:picChg>
        <pc:picChg chg="add mod">
          <ac:chgData name="ΚΟΣΜΟΠΟΥΛΟΣ ΓΕΩΡΓΙΟΣ" userId="bd30c42e-31fd-4715-8f30-78cb2c41fcaa" providerId="ADAL" clId="{B3359217-FB4E-41F6-8CA9-15F8E7130F81}" dt="2021-12-16T09:15:06.982" v="3701" actId="164"/>
          <ac:picMkLst>
            <pc:docMk/>
            <pc:sldMk cId="3025325441" sldId="309"/>
            <ac:picMk id="15" creationId="{EC287CA5-EE8C-42AE-9744-64C35BB8BFB2}"/>
          </ac:picMkLst>
        </pc:picChg>
        <pc:picChg chg="del">
          <ac:chgData name="ΚΟΣΜΟΠΟΥΛΟΣ ΓΕΩΡΓΙΟΣ" userId="bd30c42e-31fd-4715-8f30-78cb2c41fcaa" providerId="ADAL" clId="{B3359217-FB4E-41F6-8CA9-15F8E7130F81}" dt="2021-11-15T13:23:23.794" v="479" actId="478"/>
          <ac:picMkLst>
            <pc:docMk/>
            <pc:sldMk cId="3025325441" sldId="309"/>
            <ac:picMk id="2049" creationId="{1F202D7F-7F5C-4406-A05C-C482E99A49E9}"/>
          </ac:picMkLst>
        </pc:picChg>
      </pc:sldChg>
      <pc:sldChg chg="addSp delSp modSp add mod">
        <pc:chgData name="ΚΟΣΜΟΠΟΥΛΟΣ ΓΕΩΡΓΙΟΣ" userId="bd30c42e-31fd-4715-8f30-78cb2c41fcaa" providerId="ADAL" clId="{B3359217-FB4E-41F6-8CA9-15F8E7130F81}" dt="2021-12-16T12:37:37.266" v="3970" actId="478"/>
        <pc:sldMkLst>
          <pc:docMk/>
          <pc:sldMk cId="353732347" sldId="310"/>
        </pc:sldMkLst>
        <pc:spChg chg="mod">
          <ac:chgData name="ΚΟΣΜΟΠΟΥΛΟΣ ΓΕΩΡΓΙΟΣ" userId="bd30c42e-31fd-4715-8f30-78cb2c41fcaa" providerId="ADAL" clId="{B3359217-FB4E-41F6-8CA9-15F8E7130F81}" dt="2021-12-16T12:28:49.897" v="3884" actId="1035"/>
          <ac:spMkLst>
            <pc:docMk/>
            <pc:sldMk cId="353732347" sldId="310"/>
            <ac:spMk id="5" creationId="{CBC12FFE-75B1-456D-A1A7-4A40D73B833C}"/>
          </ac:spMkLst>
        </pc:spChg>
        <pc:spChg chg="del">
          <ac:chgData name="ΚΟΣΜΟΠΟΥΛΟΣ ΓΕΩΡΓΙΟΣ" userId="bd30c42e-31fd-4715-8f30-78cb2c41fcaa" providerId="ADAL" clId="{B3359217-FB4E-41F6-8CA9-15F8E7130F81}" dt="2021-12-16T12:37:31.715" v="3969" actId="478"/>
          <ac:spMkLst>
            <pc:docMk/>
            <pc:sldMk cId="353732347" sldId="310"/>
            <ac:spMk id="6" creationId="{80FD823F-268C-4EB1-ABE3-EE8BF2ECD3B4}"/>
          </ac:spMkLst>
        </pc:spChg>
        <pc:spChg chg="del">
          <ac:chgData name="ΚΟΣΜΟΠΟΥΛΟΣ ΓΕΩΡΓΙΟΣ" userId="bd30c42e-31fd-4715-8f30-78cb2c41fcaa" providerId="ADAL" clId="{B3359217-FB4E-41F6-8CA9-15F8E7130F81}" dt="2021-11-15T13:24:11.925" v="498" actId="478"/>
          <ac:spMkLst>
            <pc:docMk/>
            <pc:sldMk cId="353732347" sldId="310"/>
            <ac:spMk id="7" creationId="{2F82344A-CDBD-4E6A-8D9B-1DC095144D1B}"/>
          </ac:spMkLst>
        </pc:spChg>
        <pc:spChg chg="del">
          <ac:chgData name="ΚΟΣΜΟΠΟΥΛΟΣ ΓΕΩΡΓΙΟΣ" userId="bd30c42e-31fd-4715-8f30-78cb2c41fcaa" providerId="ADAL" clId="{B3359217-FB4E-41F6-8CA9-15F8E7130F81}" dt="2021-12-16T12:37:37.266" v="3970" actId="478"/>
          <ac:spMkLst>
            <pc:docMk/>
            <pc:sldMk cId="353732347" sldId="310"/>
            <ac:spMk id="8" creationId="{E99FBB70-0C94-41DA-B4D2-7B5B63BDA1E8}"/>
          </ac:spMkLst>
        </pc:spChg>
        <pc:spChg chg="add mod">
          <ac:chgData name="ΚΟΣΜΟΠΟΥΛΟΣ ΓΕΩΡΓΙΟΣ" userId="bd30c42e-31fd-4715-8f30-78cb2c41fcaa" providerId="ADAL" clId="{B3359217-FB4E-41F6-8CA9-15F8E7130F81}" dt="2021-11-15T13:24:20.045" v="503" actId="1076"/>
          <ac:spMkLst>
            <pc:docMk/>
            <pc:sldMk cId="353732347" sldId="310"/>
            <ac:spMk id="9" creationId="{BE1961B6-076D-438C-8D21-91AEBD2740AE}"/>
          </ac:spMkLst>
        </pc:spChg>
        <pc:spChg chg="add del mod">
          <ac:chgData name="ΚΟΣΜΟΠΟΥΛΟΣ ΓΕΩΡΓΙΟΣ" userId="bd30c42e-31fd-4715-8f30-78cb2c41fcaa" providerId="ADAL" clId="{B3359217-FB4E-41F6-8CA9-15F8E7130F81}" dt="2021-12-14T10:05:05.911" v="2507" actId="478"/>
          <ac:spMkLst>
            <pc:docMk/>
            <pc:sldMk cId="353732347" sldId="310"/>
            <ac:spMk id="10" creationId="{455663D7-30DE-49E6-B013-12395E8D3694}"/>
          </ac:spMkLst>
        </pc:spChg>
        <pc:spChg chg="add mod">
          <ac:chgData name="ΚΟΣΜΟΠΟΥΛΟΣ ΓΕΩΡΓΙΟΣ" userId="bd30c42e-31fd-4715-8f30-78cb2c41fcaa" providerId="ADAL" clId="{B3359217-FB4E-41F6-8CA9-15F8E7130F81}" dt="2021-12-14T10:05:16.688" v="2515" actId="1076"/>
          <ac:spMkLst>
            <pc:docMk/>
            <pc:sldMk cId="353732347" sldId="310"/>
            <ac:spMk id="15" creationId="{4D7A2A3F-FB39-4834-98CB-105DFE63FA8F}"/>
          </ac:spMkLst>
        </pc:spChg>
        <pc:spChg chg="add mod">
          <ac:chgData name="ΚΟΣΜΟΠΟΥΛΟΣ ΓΕΩΡΓΙΟΣ" userId="bd30c42e-31fd-4715-8f30-78cb2c41fcaa" providerId="ADAL" clId="{B3359217-FB4E-41F6-8CA9-15F8E7130F81}" dt="2021-12-14T10:05:20.640" v="2516" actId="1076"/>
          <ac:spMkLst>
            <pc:docMk/>
            <pc:sldMk cId="353732347" sldId="310"/>
            <ac:spMk id="17" creationId="{D54BD2CB-7342-43CA-AA2A-2F7A3B6429CF}"/>
          </ac:spMkLst>
        </pc:spChg>
        <pc:spChg chg="add del mod">
          <ac:chgData name="ΚΟΣΜΟΠΟΥΛΟΣ ΓΕΩΡΓΙΟΣ" userId="bd30c42e-31fd-4715-8f30-78cb2c41fcaa" providerId="ADAL" clId="{B3359217-FB4E-41F6-8CA9-15F8E7130F81}" dt="2021-12-14T10:03:32.537" v="2455" actId="478"/>
          <ac:spMkLst>
            <pc:docMk/>
            <pc:sldMk cId="353732347" sldId="310"/>
            <ac:spMk id="19" creationId="{7A46BD17-C19C-4DBF-93A3-AC56A1C8F213}"/>
          </ac:spMkLst>
        </pc:spChg>
        <pc:picChg chg="add mod ord">
          <ac:chgData name="ΚΟΣΜΟΠΟΥΛΟΣ ΓΕΩΡΓΙΟΣ" userId="bd30c42e-31fd-4715-8f30-78cb2c41fcaa" providerId="ADAL" clId="{B3359217-FB4E-41F6-8CA9-15F8E7130F81}" dt="2021-12-14T10:05:14.235" v="2514" actId="14100"/>
          <ac:picMkLst>
            <pc:docMk/>
            <pc:sldMk cId="353732347" sldId="310"/>
            <ac:picMk id="12" creationId="{30C261D6-B21A-4902-8B7B-2F05B653EFE8}"/>
          </ac:picMkLst>
        </pc:picChg>
        <pc:picChg chg="add mod ord">
          <ac:chgData name="ΚΟΣΜΟΠΟΥΛΟΣ ΓΕΩΡΓΙΟΣ" userId="bd30c42e-31fd-4715-8f30-78cb2c41fcaa" providerId="ADAL" clId="{B3359217-FB4E-41F6-8CA9-15F8E7130F81}" dt="2021-12-14T10:05:11.080" v="2512" actId="1076"/>
          <ac:picMkLst>
            <pc:docMk/>
            <pc:sldMk cId="353732347" sldId="310"/>
            <ac:picMk id="14" creationId="{60BE898B-3858-4445-B940-4ACC9FC3B93F}"/>
          </ac:picMkLst>
        </pc:picChg>
        <pc:picChg chg="add del mod modCrop">
          <ac:chgData name="ΚΟΣΜΟΠΟΥΛΟΣ ΓΕΩΡΓΙΟΣ" userId="bd30c42e-31fd-4715-8f30-78cb2c41fcaa" providerId="ADAL" clId="{B3359217-FB4E-41F6-8CA9-15F8E7130F81}" dt="2021-12-14T10:03:30.841" v="2453" actId="478"/>
          <ac:picMkLst>
            <pc:docMk/>
            <pc:sldMk cId="353732347" sldId="310"/>
            <ac:picMk id="16" creationId="{C7869213-8432-455D-88A4-5FFAFCA811D5}"/>
          </ac:picMkLst>
        </pc:picChg>
        <pc:picChg chg="add del mod modCrop">
          <ac:chgData name="ΚΟΣΜΟΠΟΥΛΟΣ ΓΕΩΡΓΙΟΣ" userId="bd30c42e-31fd-4715-8f30-78cb2c41fcaa" providerId="ADAL" clId="{B3359217-FB4E-41F6-8CA9-15F8E7130F81}" dt="2021-12-14T10:03:31.353" v="2454" actId="478"/>
          <ac:picMkLst>
            <pc:docMk/>
            <pc:sldMk cId="353732347" sldId="310"/>
            <ac:picMk id="18" creationId="{779F2936-6F6A-4F55-A66E-63A68A9279A5}"/>
          </ac:picMkLst>
        </pc:picChg>
        <pc:picChg chg="del">
          <ac:chgData name="ΚΟΣΜΟΠΟΥΛΟΣ ΓΕΩΡΓΙΟΣ" userId="bd30c42e-31fd-4715-8f30-78cb2c41fcaa" providerId="ADAL" clId="{B3359217-FB4E-41F6-8CA9-15F8E7130F81}" dt="2021-11-15T13:24:10.724" v="497" actId="478"/>
          <ac:picMkLst>
            <pc:docMk/>
            <pc:sldMk cId="353732347" sldId="310"/>
            <ac:picMk id="2049" creationId="{1F202D7F-7F5C-4406-A05C-C482E99A49E9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5T13:24:53.233" v="523" actId="478"/>
          <ac:picMkLst>
            <pc:docMk/>
            <pc:sldMk cId="353732347" sldId="310"/>
            <ac:picMk id="3073" creationId="{613E1855-6F9E-4E44-8362-BD4688388377}"/>
          </ac:picMkLst>
        </pc:picChg>
      </pc:sldChg>
      <pc:sldChg chg="addSp delSp modSp add del mod">
        <pc:chgData name="ΚΟΣΜΟΠΟΥΛΟΣ ΓΕΩΡΓΙΟΣ" userId="bd30c42e-31fd-4715-8f30-78cb2c41fcaa" providerId="ADAL" clId="{B3359217-FB4E-41F6-8CA9-15F8E7130F81}" dt="2021-12-14T10:12:19.664" v="2545" actId="47"/>
        <pc:sldMkLst>
          <pc:docMk/>
          <pc:sldMk cId="1106538640" sldId="311"/>
        </pc:sldMkLst>
        <pc:spChg chg="mod">
          <ac:chgData name="ΚΟΣΜΟΠΟΥΛΟΣ ΓΕΩΡΓΙΟΣ" userId="bd30c42e-31fd-4715-8f30-78cb2c41fcaa" providerId="ADAL" clId="{B3359217-FB4E-41F6-8CA9-15F8E7130F81}" dt="2021-11-15T13:35:44.567" v="841" actId="20577"/>
          <ac:spMkLst>
            <pc:docMk/>
            <pc:sldMk cId="1106538640" sldId="311"/>
            <ac:spMk id="5" creationId="{CBC12FFE-75B1-456D-A1A7-4A40D73B833C}"/>
          </ac:spMkLst>
        </pc:spChg>
        <pc:spChg chg="mod">
          <ac:chgData name="ΚΟΣΜΟΠΟΥΛΟΣ ΓΕΩΡΓΙΟΣ" userId="bd30c42e-31fd-4715-8f30-78cb2c41fcaa" providerId="ADAL" clId="{B3359217-FB4E-41F6-8CA9-15F8E7130F81}" dt="2021-11-15T13:28:31.759" v="614"/>
          <ac:spMkLst>
            <pc:docMk/>
            <pc:sldMk cId="1106538640" sldId="311"/>
            <ac:spMk id="10" creationId="{455663D7-30DE-49E6-B013-12395E8D3694}"/>
          </ac:spMkLst>
        </pc:spChg>
        <pc:spChg chg="add mod">
          <ac:chgData name="ΚΟΣΜΟΠΟΥΛΟΣ ΓΕΩΡΓΙΟΣ" userId="bd30c42e-31fd-4715-8f30-78cb2c41fcaa" providerId="ADAL" clId="{B3359217-FB4E-41F6-8CA9-15F8E7130F81}" dt="2021-11-15T13:28:45.491" v="619" actId="404"/>
          <ac:spMkLst>
            <pc:docMk/>
            <pc:sldMk cId="1106538640" sldId="311"/>
            <ac:spMk id="17" creationId="{FB8615D0-0F30-4BBC-AB06-C20729116829}"/>
          </ac:spMkLst>
        </pc:spChg>
        <pc:picChg chg="add mod">
          <ac:chgData name="ΚΟΣΜΟΠΟΥΛΟΣ ΓΕΩΡΓΙΟΣ" userId="bd30c42e-31fd-4715-8f30-78cb2c41fcaa" providerId="ADAL" clId="{B3359217-FB4E-41F6-8CA9-15F8E7130F81}" dt="2021-11-15T13:28:20.363" v="610" actId="1076"/>
          <ac:picMkLst>
            <pc:docMk/>
            <pc:sldMk cId="1106538640" sldId="311"/>
            <ac:picMk id="11" creationId="{B409A3FA-0E34-48E8-86F2-D5E1C5BAA2D2}"/>
          </ac:picMkLst>
        </pc:picChg>
        <pc:picChg chg="del">
          <ac:chgData name="ΚΟΣΜΟΠΟΥΛΟΣ ΓΕΩΡΓΙΟΣ" userId="bd30c42e-31fd-4715-8f30-78cb2c41fcaa" providerId="ADAL" clId="{B3359217-FB4E-41F6-8CA9-15F8E7130F81}" dt="2021-11-15T13:27:52.932" v="599" actId="478"/>
          <ac:picMkLst>
            <pc:docMk/>
            <pc:sldMk cId="1106538640" sldId="311"/>
            <ac:picMk id="12" creationId="{30C261D6-B21A-4902-8B7B-2F05B653EFE8}"/>
          </ac:picMkLst>
        </pc:picChg>
        <pc:picChg chg="del">
          <ac:chgData name="ΚΟΣΜΟΠΟΥΛΟΣ ΓΕΩΡΓΙΟΣ" userId="bd30c42e-31fd-4715-8f30-78cb2c41fcaa" providerId="ADAL" clId="{B3359217-FB4E-41F6-8CA9-15F8E7130F81}" dt="2021-11-15T13:27:53.412" v="600" actId="478"/>
          <ac:picMkLst>
            <pc:docMk/>
            <pc:sldMk cId="1106538640" sldId="311"/>
            <ac:picMk id="14" creationId="{60BE898B-3858-4445-B940-4ACC9FC3B93F}"/>
          </ac:picMkLst>
        </pc:picChg>
        <pc:picChg chg="del">
          <ac:chgData name="ΚΟΣΜΟΠΟΥΛΟΣ ΓΕΩΡΓΙΟΣ" userId="bd30c42e-31fd-4715-8f30-78cb2c41fcaa" providerId="ADAL" clId="{B3359217-FB4E-41F6-8CA9-15F8E7130F81}" dt="2021-11-15T13:27:53.842" v="601" actId="478"/>
          <ac:picMkLst>
            <pc:docMk/>
            <pc:sldMk cId="1106538640" sldId="311"/>
            <ac:picMk id="16" creationId="{C7869213-8432-455D-88A4-5FFAFCA811D5}"/>
          </ac:picMkLst>
        </pc:picChg>
        <pc:picChg chg="del">
          <ac:chgData name="ΚΟΣΜΟΠΟΥΛΟΣ ΓΕΩΡΓΙΟΣ" userId="bd30c42e-31fd-4715-8f30-78cb2c41fcaa" providerId="ADAL" clId="{B3359217-FB4E-41F6-8CA9-15F8E7130F81}" dt="2021-11-15T13:27:54.272" v="602" actId="478"/>
          <ac:picMkLst>
            <pc:docMk/>
            <pc:sldMk cId="1106538640" sldId="311"/>
            <ac:picMk id="18" creationId="{779F2936-6F6A-4F55-A66E-63A68A9279A5}"/>
          </ac:picMkLst>
        </pc:picChg>
      </pc:sldChg>
      <pc:sldChg chg="addSp delSp modSp add del mod">
        <pc:chgData name="ΚΟΣΜΟΠΟΥΛΟΣ ΓΕΩΡΓΙΟΣ" userId="bd30c42e-31fd-4715-8f30-78cb2c41fcaa" providerId="ADAL" clId="{B3359217-FB4E-41F6-8CA9-15F8E7130F81}" dt="2021-12-14T10:12:21.729" v="2546" actId="47"/>
        <pc:sldMkLst>
          <pc:docMk/>
          <pc:sldMk cId="1588392624" sldId="312"/>
        </pc:sldMkLst>
        <pc:spChg chg="mod">
          <ac:chgData name="ΚΟΣΜΟΠΟΥΛΟΣ ΓΕΩΡΓΙΟΣ" userId="bd30c42e-31fd-4715-8f30-78cb2c41fcaa" providerId="ADAL" clId="{B3359217-FB4E-41F6-8CA9-15F8E7130F81}" dt="2021-11-15T13:32:15.014" v="697" actId="20577"/>
          <ac:spMkLst>
            <pc:docMk/>
            <pc:sldMk cId="1588392624" sldId="312"/>
            <ac:spMk id="17" creationId="{FB8615D0-0F30-4BBC-AB06-C20729116829}"/>
          </ac:spMkLst>
        </pc:spChg>
        <pc:picChg chg="del">
          <ac:chgData name="ΚΟΣΜΟΠΟΥΛΟΣ ΓΕΩΡΓΙΟΣ" userId="bd30c42e-31fd-4715-8f30-78cb2c41fcaa" providerId="ADAL" clId="{B3359217-FB4E-41F6-8CA9-15F8E7130F81}" dt="2021-11-15T13:30:04.996" v="621" actId="478"/>
          <ac:picMkLst>
            <pc:docMk/>
            <pc:sldMk cId="1588392624" sldId="312"/>
            <ac:picMk id="11" creationId="{B409A3FA-0E34-48E8-86F2-D5E1C5BAA2D2}"/>
          </ac:picMkLst>
        </pc:picChg>
        <pc:picChg chg="add mod modCrop">
          <ac:chgData name="ΚΟΣΜΟΠΟΥΛΟΣ ΓΕΩΡΓΙΟΣ" userId="bd30c42e-31fd-4715-8f30-78cb2c41fcaa" providerId="ADAL" clId="{B3359217-FB4E-41F6-8CA9-15F8E7130F81}" dt="2021-11-15T13:32:24.192" v="699" actId="1036"/>
          <ac:picMkLst>
            <pc:docMk/>
            <pc:sldMk cId="1588392624" sldId="312"/>
            <ac:picMk id="12" creationId="{91A01AE2-9C8B-4126-ACB1-164602514DA3}"/>
          </ac:picMkLst>
        </pc:picChg>
        <pc:picChg chg="add mod modCrop">
          <ac:chgData name="ΚΟΣΜΟΠΟΥΛΟΣ ΓΕΩΡΓΙΟΣ" userId="bd30c42e-31fd-4715-8f30-78cb2c41fcaa" providerId="ADAL" clId="{B3359217-FB4E-41F6-8CA9-15F8E7130F81}" dt="2021-11-15T13:32:24.872" v="700" actId="1036"/>
          <ac:picMkLst>
            <pc:docMk/>
            <pc:sldMk cId="1588392624" sldId="312"/>
            <ac:picMk id="14" creationId="{29D25071-20DA-4CAB-BCE1-BF079E462291}"/>
          </ac:picMkLst>
        </pc:picChg>
        <pc:picChg chg="add mod">
          <ac:chgData name="ΚΟΣΜΟΠΟΥΛΟΣ ΓΕΩΡΓΙΟΣ" userId="bd30c42e-31fd-4715-8f30-78cb2c41fcaa" providerId="ADAL" clId="{B3359217-FB4E-41F6-8CA9-15F8E7130F81}" dt="2021-11-15T13:31:41.533" v="658" actId="1076"/>
          <ac:picMkLst>
            <pc:docMk/>
            <pc:sldMk cId="1588392624" sldId="312"/>
            <ac:picMk id="16" creationId="{3FFA8CE8-C029-457F-AF62-FC250A37E709}"/>
          </ac:picMkLst>
        </pc:picChg>
      </pc:sldChg>
      <pc:sldChg chg="addSp delSp modSp add mod ord">
        <pc:chgData name="ΚΟΣΜΟΠΟΥΛΟΣ ΓΕΩΡΓΙΟΣ" userId="bd30c42e-31fd-4715-8f30-78cb2c41fcaa" providerId="ADAL" clId="{B3359217-FB4E-41F6-8CA9-15F8E7130F81}" dt="2021-12-16T12:30:10.269" v="3897" actId="313"/>
        <pc:sldMkLst>
          <pc:docMk/>
          <pc:sldMk cId="2936070060" sldId="313"/>
        </pc:sldMkLst>
        <pc:spChg chg="del mod">
          <ac:chgData name="ΚΟΣΜΟΠΟΥΛΟΣ ΓΕΩΡΓΙΟΣ" userId="bd30c42e-31fd-4715-8f30-78cb2c41fcaa" providerId="ADAL" clId="{B3359217-FB4E-41F6-8CA9-15F8E7130F81}" dt="2021-12-16T12:28:15.581" v="3875"/>
          <ac:spMkLst>
            <pc:docMk/>
            <pc:sldMk cId="2936070060" sldId="313"/>
            <ac:spMk id="5" creationId="{CBC12FFE-75B1-456D-A1A7-4A40D73B833C}"/>
          </ac:spMkLst>
        </pc:spChg>
        <pc:spChg chg="del">
          <ac:chgData name="ΚΟΣΜΟΠΟΥΛΟΣ ΓΕΩΡΓΙΟΣ" userId="bd30c42e-31fd-4715-8f30-78cb2c41fcaa" providerId="ADAL" clId="{B3359217-FB4E-41F6-8CA9-15F8E7130F81}" dt="2021-12-16T12:28:21.594" v="3876" actId="478"/>
          <ac:spMkLst>
            <pc:docMk/>
            <pc:sldMk cId="2936070060" sldId="313"/>
            <ac:spMk id="8" creationId="{E99FBB70-0C94-41DA-B4D2-7B5B63BDA1E8}"/>
          </ac:spMkLst>
        </pc:spChg>
        <pc:spChg chg="del mod">
          <ac:chgData name="ΚΟΣΜΟΠΟΥΛΟΣ ΓΕΩΡΓΙΟΣ" userId="bd30c42e-31fd-4715-8f30-78cb2c41fcaa" providerId="ADAL" clId="{B3359217-FB4E-41F6-8CA9-15F8E7130F81}" dt="2021-12-14T09:58:42.995" v="2449" actId="478"/>
          <ac:spMkLst>
            <pc:docMk/>
            <pc:sldMk cId="2936070060" sldId="313"/>
            <ac:spMk id="9" creationId="{BDA004B4-35EC-470E-9C43-E3889E8A4C83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1:12.581" v="2861" actId="1037"/>
          <ac:spMkLst>
            <pc:docMk/>
            <pc:sldMk cId="2936070060" sldId="313"/>
            <ac:spMk id="10" creationId="{CE745F79-30CC-4F72-A801-201969895D39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0:46.218" v="2854" actId="122"/>
          <ac:spMkLst>
            <pc:docMk/>
            <pc:sldMk cId="2936070060" sldId="313"/>
            <ac:spMk id="12" creationId="{60285FF5-ADA5-443B-B202-C84A546656E0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0:41.381" v="2851" actId="122"/>
          <ac:spMkLst>
            <pc:docMk/>
            <pc:sldMk cId="2936070060" sldId="313"/>
            <ac:spMk id="14" creationId="{CAC02D73-1B4B-4F12-B0A4-8920755A7C46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0:49.597" v="2856" actId="122"/>
          <ac:spMkLst>
            <pc:docMk/>
            <pc:sldMk cId="2936070060" sldId="313"/>
            <ac:spMk id="17" creationId="{DF054299-5DD8-498A-A41D-0C8986A800A7}"/>
          </ac:spMkLst>
        </pc:spChg>
        <pc:spChg chg="add mod">
          <ac:chgData name="ΚΟΣΜΟΠΟΥΛΟΣ ΓΕΩΡΓΙΟΣ" userId="bd30c42e-31fd-4715-8f30-78cb2c41fcaa" providerId="ADAL" clId="{B3359217-FB4E-41F6-8CA9-15F8E7130F81}" dt="2021-12-16T12:30:10.269" v="3897" actId="313"/>
          <ac:spMkLst>
            <pc:docMk/>
            <pc:sldMk cId="2936070060" sldId="313"/>
            <ac:spMk id="20" creationId="{9277814E-76C4-4756-BDC2-449BE79673C4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0:42.878" v="2852" actId="122"/>
          <ac:spMkLst>
            <pc:docMk/>
            <pc:sldMk cId="2936070060" sldId="313"/>
            <ac:spMk id="22" creationId="{27F0603A-888C-4BF8-BFD5-A6CE88EC8EFB}"/>
          </ac:spMkLst>
        </pc:spChg>
        <pc:spChg chg="add mod">
          <ac:chgData name="ΚΟΣΜΟΠΟΥΛΟΣ ΓΕΩΡΓΙΟΣ" userId="bd30c42e-31fd-4715-8f30-78cb2c41fcaa" providerId="ADAL" clId="{B3359217-FB4E-41F6-8CA9-15F8E7130F81}" dt="2021-12-16T12:28:15.188" v="3873"/>
          <ac:spMkLst>
            <pc:docMk/>
            <pc:sldMk cId="2936070060" sldId="313"/>
            <ac:spMk id="23" creationId="{56A47C2D-2B82-40D7-8624-E6769A298BF2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0:44.458" v="2853" actId="122"/>
          <ac:spMkLst>
            <pc:docMk/>
            <pc:sldMk cId="2936070060" sldId="313"/>
            <ac:spMk id="27" creationId="{9C290410-5DCA-4F98-A9B2-8C16E61DFFB0}"/>
          </ac:spMkLst>
        </pc:spChg>
        <pc:spChg chg="add mod">
          <ac:chgData name="ΚΟΣΜΟΠΟΥΛΟΣ ΓΕΩΡΓΙΟΣ" userId="bd30c42e-31fd-4715-8f30-78cb2c41fcaa" providerId="ADAL" clId="{B3359217-FB4E-41F6-8CA9-15F8E7130F81}" dt="2021-12-15T13:20:47.679" v="2855" actId="122"/>
          <ac:spMkLst>
            <pc:docMk/>
            <pc:sldMk cId="2936070060" sldId="313"/>
            <ac:spMk id="35" creationId="{9791C8F3-3E72-4A54-AF85-2DC49608E84A}"/>
          </ac:spMkLst>
        </pc:spChg>
        <pc:picChg chg="add mod ord">
          <ac:chgData name="ΚΟΣΜΟΠΟΥΛΟΣ ΓΕΩΡΓΙΟΣ" userId="bd30c42e-31fd-4715-8f30-78cb2c41fcaa" providerId="ADAL" clId="{B3359217-FB4E-41F6-8CA9-15F8E7130F81}" dt="2021-11-16T11:38:11.980" v="1318" actId="1076"/>
          <ac:picMkLst>
            <pc:docMk/>
            <pc:sldMk cId="2936070060" sldId="313"/>
            <ac:picMk id="7" creationId="{B9B4720B-7519-4008-ABD2-1CFCF106980C}"/>
          </ac:picMkLst>
        </pc:picChg>
        <pc:picChg chg="del">
          <ac:chgData name="ΚΟΣΜΟΠΟΥΛΟΣ ΓΕΩΡΓΙΟΣ" userId="bd30c42e-31fd-4715-8f30-78cb2c41fcaa" providerId="ADAL" clId="{B3359217-FB4E-41F6-8CA9-15F8E7130F81}" dt="2021-11-15T13:36:08.891" v="845" actId="478"/>
          <ac:picMkLst>
            <pc:docMk/>
            <pc:sldMk cId="2936070060" sldId="313"/>
            <ac:picMk id="1025" creationId="{595929BC-B259-4567-950F-A316BCE025AC}"/>
          </ac:picMkLst>
        </pc:picChg>
        <pc:cxnChg chg="add mod">
          <ac:chgData name="ΚΟΣΜΟΠΟΥΛΟΣ ΓΕΩΡΓΙΟΣ" userId="bd30c42e-31fd-4715-8f30-78cb2c41fcaa" providerId="ADAL" clId="{B3359217-FB4E-41F6-8CA9-15F8E7130F81}" dt="2021-12-15T13:07:39.566" v="2762" actId="14100"/>
          <ac:cxnSpMkLst>
            <pc:docMk/>
            <pc:sldMk cId="2936070060" sldId="313"/>
            <ac:cxnSpMk id="11" creationId="{5C4ABB56-1793-48D9-9211-381BE1209622}"/>
          </ac:cxnSpMkLst>
        </pc:cxnChg>
        <pc:cxnChg chg="add mod">
          <ac:chgData name="ΚΟΣΜΟΠΟΥΛΟΣ ΓΕΩΡΓΙΟΣ" userId="bd30c42e-31fd-4715-8f30-78cb2c41fcaa" providerId="ADAL" clId="{B3359217-FB4E-41F6-8CA9-15F8E7130F81}" dt="2021-12-15T13:08:04.115" v="2777" actId="14100"/>
          <ac:cxnSpMkLst>
            <pc:docMk/>
            <pc:sldMk cId="2936070060" sldId="313"/>
            <ac:cxnSpMk id="13" creationId="{BAFFC82F-709A-46A4-BDCB-58690E27172C}"/>
          </ac:cxnSpMkLst>
        </pc:cxnChg>
        <pc:cxnChg chg="add mod">
          <ac:chgData name="ΚΟΣΜΟΠΟΥΛΟΣ ΓΕΩΡΓΙΟΣ" userId="bd30c42e-31fd-4715-8f30-78cb2c41fcaa" providerId="ADAL" clId="{B3359217-FB4E-41F6-8CA9-15F8E7130F81}" dt="2021-12-15T13:08:13.848" v="2784" actId="692"/>
          <ac:cxnSpMkLst>
            <pc:docMk/>
            <pc:sldMk cId="2936070060" sldId="313"/>
            <ac:cxnSpMk id="16" creationId="{5B5F0630-FAFE-4714-8F95-FADF2D3F120F}"/>
          </ac:cxnSpMkLst>
        </pc:cxnChg>
        <pc:cxnChg chg="add mod">
          <ac:chgData name="ΚΟΣΜΟΠΟΥΛΟΣ ΓΕΩΡΓΙΟΣ" userId="bd30c42e-31fd-4715-8f30-78cb2c41fcaa" providerId="ADAL" clId="{B3359217-FB4E-41F6-8CA9-15F8E7130F81}" dt="2021-12-15T13:05:25.638" v="2668" actId="1076"/>
          <ac:cxnSpMkLst>
            <pc:docMk/>
            <pc:sldMk cId="2936070060" sldId="313"/>
            <ac:cxnSpMk id="19" creationId="{4BCE9528-81EE-4B87-8DEC-15795A60916B}"/>
          </ac:cxnSpMkLst>
        </pc:cxnChg>
        <pc:cxnChg chg="add mod">
          <ac:chgData name="ΚΟΣΜΟΠΟΥΛΟΣ ΓΕΩΡΓΙΟΣ" userId="bd30c42e-31fd-4715-8f30-78cb2c41fcaa" providerId="ADAL" clId="{B3359217-FB4E-41F6-8CA9-15F8E7130F81}" dt="2021-12-15T13:06:29.499" v="2722" actId="14100"/>
          <ac:cxnSpMkLst>
            <pc:docMk/>
            <pc:sldMk cId="2936070060" sldId="313"/>
            <ac:cxnSpMk id="21" creationId="{01A5E9F5-EF20-47AB-8EA7-90D94332D52C}"/>
          </ac:cxnSpMkLst>
        </pc:cxnChg>
        <pc:cxnChg chg="add mod">
          <ac:chgData name="ΚΟΣΜΟΠΟΥΛΟΣ ΓΕΩΡΓΙΟΣ" userId="bd30c42e-31fd-4715-8f30-78cb2c41fcaa" providerId="ADAL" clId="{B3359217-FB4E-41F6-8CA9-15F8E7130F81}" dt="2021-12-15T13:07:29.616" v="2758" actId="1076"/>
          <ac:cxnSpMkLst>
            <pc:docMk/>
            <pc:sldMk cId="2936070060" sldId="313"/>
            <ac:cxnSpMk id="26" creationId="{9B84ABFD-80D8-4FA0-A3FB-99FDF350F448}"/>
          </ac:cxnSpMkLst>
        </pc:cxnChg>
        <pc:cxnChg chg="add mod">
          <ac:chgData name="ΚΟΣΜΟΠΟΥΛΟΣ ΓΕΩΡΓΙΟΣ" userId="bd30c42e-31fd-4715-8f30-78cb2c41fcaa" providerId="ADAL" clId="{B3359217-FB4E-41F6-8CA9-15F8E7130F81}" dt="2021-12-15T13:09:08.749" v="2825" actId="1076"/>
          <ac:cxnSpMkLst>
            <pc:docMk/>
            <pc:sldMk cId="2936070060" sldId="313"/>
            <ac:cxnSpMk id="34" creationId="{8DEE078F-C97D-4AFE-8590-22898924B825}"/>
          </ac:cxnSpMkLst>
        </pc:cxnChg>
      </pc:sldChg>
      <pc:sldChg chg="addSp delSp modSp add mod ord delAnim modAnim">
        <pc:chgData name="ΚΟΣΜΟΠΟΥΛΟΣ ΓΕΩΡΓΙΟΣ" userId="bd30c42e-31fd-4715-8f30-78cb2c41fcaa" providerId="ADAL" clId="{B3359217-FB4E-41F6-8CA9-15F8E7130F81}" dt="2021-12-16T12:37:22.275" v="3968" actId="478"/>
        <pc:sldMkLst>
          <pc:docMk/>
          <pc:sldMk cId="3314288344" sldId="314"/>
        </pc:sldMkLst>
        <pc:spChg chg="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2" creationId="{BF79BB3C-0861-4104-957F-509D9FACACDF}"/>
          </ac:spMkLst>
        </pc:spChg>
        <pc:spChg chg="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3" creationId="{F95890C3-9EB1-4014-A58F-D9373CF54DB3}"/>
          </ac:spMkLst>
        </pc:spChg>
        <pc:spChg chg="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4" creationId="{E2A23DB8-8A32-45B5-A7C7-D1F91BF7539D}"/>
          </ac:spMkLst>
        </pc:spChg>
        <pc:spChg chg="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5" creationId="{CBC12FFE-75B1-456D-A1A7-4A40D73B833C}"/>
          </ac:spMkLst>
        </pc:spChg>
        <pc:spChg chg="del">
          <ac:chgData name="ΚΟΣΜΟΠΟΥΛΟΣ ΓΕΩΡΓΙΟΣ" userId="bd30c42e-31fd-4715-8f30-78cb2c41fcaa" providerId="ADAL" clId="{B3359217-FB4E-41F6-8CA9-15F8E7130F81}" dt="2021-12-16T12:37:13.395" v="3965" actId="478"/>
          <ac:spMkLst>
            <pc:docMk/>
            <pc:sldMk cId="3314288344" sldId="314"/>
            <ac:spMk id="6" creationId="{80FD823F-268C-4EB1-ABE3-EE8BF2ECD3B4}"/>
          </ac:spMkLst>
        </pc:spChg>
        <pc:spChg chg="del mod">
          <ac:chgData name="ΚΟΣΜΟΠΟΥΛΟΣ ΓΕΩΡΓΙΟΣ" userId="bd30c42e-31fd-4715-8f30-78cb2c41fcaa" providerId="ADAL" clId="{B3359217-FB4E-41F6-8CA9-15F8E7130F81}" dt="2021-12-16T12:37:22.275" v="3968" actId="478"/>
          <ac:spMkLst>
            <pc:docMk/>
            <pc:sldMk cId="3314288344" sldId="314"/>
            <ac:spMk id="8" creationId="{E99FBB70-0C94-41DA-B4D2-7B5B63BDA1E8}"/>
          </ac:spMkLst>
        </pc:spChg>
        <pc:spChg chg="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9" creationId="{BE1961B6-076D-438C-8D21-91AEBD2740AE}"/>
          </ac:spMkLst>
        </pc:spChg>
        <pc:spChg chg="del mod">
          <ac:chgData name="ΚΟΣΜΟΠΟΥΛΟΣ ΓΕΩΡΓΙΟΣ" userId="bd30c42e-31fd-4715-8f30-78cb2c41fcaa" providerId="ADAL" clId="{B3359217-FB4E-41F6-8CA9-15F8E7130F81}" dt="2021-12-16T12:37:18.803" v="3967" actId="478"/>
          <ac:spMkLst>
            <pc:docMk/>
            <pc:sldMk cId="3314288344" sldId="314"/>
            <ac:spMk id="10" creationId="{455663D7-30DE-49E6-B013-12395E8D3694}"/>
          </ac:spMkLst>
        </pc:spChg>
        <pc:spChg chg="add 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13" creationId="{7B9FCA6D-F118-4BDE-913E-8F5310CEB1B6}"/>
          </ac:spMkLst>
        </pc:spChg>
        <pc:spChg chg="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17" creationId="{FB8615D0-0F30-4BBC-AB06-C20729116829}"/>
          </ac:spMkLst>
        </pc:spChg>
        <pc:spChg chg="add 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18" creationId="{03AB8DB6-3597-4380-93F4-F1A9664CC53B}"/>
          </ac:spMkLst>
        </pc:spChg>
        <pc:spChg chg="add del mod">
          <ac:chgData name="ΚΟΣΜΟΠΟΥΛΟΣ ΓΕΩΡΓΙΟΣ" userId="bd30c42e-31fd-4715-8f30-78cb2c41fcaa" providerId="ADAL" clId="{B3359217-FB4E-41F6-8CA9-15F8E7130F81}" dt="2021-11-15T14:18:28.050" v="1132" actId="478"/>
          <ac:spMkLst>
            <pc:docMk/>
            <pc:sldMk cId="3314288344" sldId="314"/>
            <ac:spMk id="19" creationId="{C0B02F93-8B60-4863-95CE-7453B0B2828F}"/>
          </ac:spMkLst>
        </pc:spChg>
        <pc:spChg chg="add mod">
          <ac:chgData name="ΚΟΣΜΟΠΟΥΛΟΣ ΓΕΩΡΓΙΟΣ" userId="bd30c42e-31fd-4715-8f30-78cb2c41fcaa" providerId="ADAL" clId="{B3359217-FB4E-41F6-8CA9-15F8E7130F81}" dt="2021-11-15T14:18:19.525" v="1127" actId="571"/>
          <ac:spMkLst>
            <pc:docMk/>
            <pc:sldMk cId="3314288344" sldId="314"/>
            <ac:spMk id="20" creationId="{10ADB7F6-E084-4E29-AA5C-1CBECE8A38E7}"/>
          </ac:spMkLst>
        </pc:spChg>
        <pc:spChg chg="add del mod">
          <ac:chgData name="ΚΟΣΜΟΠΟΥΛΟΣ ΓΕΩΡΓΙΟΣ" userId="bd30c42e-31fd-4715-8f30-78cb2c41fcaa" providerId="ADAL" clId="{B3359217-FB4E-41F6-8CA9-15F8E7130F81}" dt="2021-12-13T12:47:33.391" v="1521" actId="478"/>
          <ac:spMkLst>
            <pc:docMk/>
            <pc:sldMk cId="3314288344" sldId="314"/>
            <ac:spMk id="21" creationId="{6909051A-CA5A-43D7-8174-297FBE892362}"/>
          </ac:spMkLst>
        </pc:spChg>
        <pc:spChg chg="add mod">
          <ac:chgData name="ΚΟΣΜΟΠΟΥΛΟΣ ΓΕΩΡΓΙΟΣ" userId="bd30c42e-31fd-4715-8f30-78cb2c41fcaa" providerId="ADAL" clId="{B3359217-FB4E-41F6-8CA9-15F8E7130F81}" dt="2021-12-16T12:37:15.477" v="3966" actId="1076"/>
          <ac:spMkLst>
            <pc:docMk/>
            <pc:sldMk cId="3314288344" sldId="314"/>
            <ac:spMk id="22" creationId="{E4BD1471-7930-4299-91A7-3B0B8F52F5FE}"/>
          </ac:spMkLst>
        </pc:spChg>
        <pc:spChg chg="add del mod">
          <ac:chgData name="ΚΟΣΜΟΠΟΥΛΟΣ ΓΕΩΡΓΙΟΣ" userId="bd30c42e-31fd-4715-8f30-78cb2c41fcaa" providerId="ADAL" clId="{B3359217-FB4E-41F6-8CA9-15F8E7130F81}" dt="2021-12-13T12:47:34.888" v="1523" actId="478"/>
          <ac:spMkLst>
            <pc:docMk/>
            <pc:sldMk cId="3314288344" sldId="314"/>
            <ac:spMk id="23" creationId="{54692C3B-2BBF-4F68-A810-CFDAA443A8AF}"/>
          </ac:spMkLst>
        </pc:spChg>
        <pc:picChg chg="del">
          <ac:chgData name="ΚΟΣΜΟΠΟΥΛΟΣ ΓΕΩΡΓΙΟΣ" userId="bd30c42e-31fd-4715-8f30-78cb2c41fcaa" providerId="ADAL" clId="{B3359217-FB4E-41F6-8CA9-15F8E7130F81}" dt="2021-11-15T13:39:06.730" v="925" actId="478"/>
          <ac:picMkLst>
            <pc:docMk/>
            <pc:sldMk cId="3314288344" sldId="314"/>
            <ac:picMk id="11" creationId="{B409A3FA-0E34-48E8-86F2-D5E1C5BAA2D2}"/>
          </ac:picMkLst>
        </pc:picChg>
        <pc:picChg chg="add del mod">
          <ac:chgData name="ΚΟΣΜΟΠΟΥΛΟΣ ΓΕΩΡΓΙΟΣ" userId="bd30c42e-31fd-4715-8f30-78cb2c41fcaa" providerId="ADAL" clId="{B3359217-FB4E-41F6-8CA9-15F8E7130F81}" dt="2021-11-15T14:11:39.100" v="1079" actId="21"/>
          <ac:picMkLst>
            <pc:docMk/>
            <pc:sldMk cId="3314288344" sldId="314"/>
            <ac:picMk id="14" creationId="{7AE8557C-2A41-40E3-B8AA-B43DBCD18A7C}"/>
          </ac:picMkLst>
        </pc:picChg>
        <pc:picChg chg="add mod">
          <ac:chgData name="ΚΟΣΜΟΠΟΥΛΟΣ ΓΕΩΡΓΙΟΣ" userId="bd30c42e-31fd-4715-8f30-78cb2c41fcaa" providerId="ADAL" clId="{B3359217-FB4E-41F6-8CA9-15F8E7130F81}" dt="2021-12-16T12:37:15.477" v="3966" actId="1076"/>
          <ac:picMkLst>
            <pc:docMk/>
            <pc:sldMk cId="3314288344" sldId="314"/>
            <ac:picMk id="16" creationId="{EA48665B-A036-410C-BF12-4BDB4296974B}"/>
          </ac:picMkLst>
        </pc:picChg>
      </pc:sldChg>
      <pc:sldChg chg="addSp delSp modSp add del mod">
        <pc:chgData name="ΚΟΣΜΟΠΟΥΛΟΣ ΓΕΩΡΓΙΟΣ" userId="bd30c42e-31fd-4715-8f30-78cb2c41fcaa" providerId="ADAL" clId="{B3359217-FB4E-41F6-8CA9-15F8E7130F81}" dt="2021-11-15T14:17:16.801" v="1115" actId="47"/>
        <pc:sldMkLst>
          <pc:docMk/>
          <pc:sldMk cId="272395508" sldId="315"/>
        </pc:sldMkLst>
        <pc:spChg chg="add del mod">
          <ac:chgData name="ΚΟΣΜΟΠΟΥΛΟΣ ΓΕΩΡΓΙΟΣ" userId="bd30c42e-31fd-4715-8f30-78cb2c41fcaa" providerId="ADAL" clId="{B3359217-FB4E-41F6-8CA9-15F8E7130F81}" dt="2021-11-15T14:17:13.973" v="1114" actId="478"/>
          <ac:spMkLst>
            <pc:docMk/>
            <pc:sldMk cId="272395508" sldId="315"/>
            <ac:spMk id="7" creationId="{034AA12E-F676-4093-BDCE-651CFDCA65AA}"/>
          </ac:spMkLst>
        </pc:spChg>
      </pc:sldChg>
      <pc:sldChg chg="addSp delSp modSp add mod">
        <pc:chgData name="ΚΟΣΜΟΠΟΥΛΟΣ ΓΕΩΡΓΙΟΣ" userId="bd30c42e-31fd-4715-8f30-78cb2c41fcaa" providerId="ADAL" clId="{B3359217-FB4E-41F6-8CA9-15F8E7130F81}" dt="2021-12-16T13:27:28.605" v="4044" actId="14100"/>
        <pc:sldMkLst>
          <pc:docMk/>
          <pc:sldMk cId="870558937" sldId="315"/>
        </pc:sldMkLst>
        <pc:spChg chg="add del">
          <ac:chgData name="ΚΟΣΜΟΠΟΥΛΟΣ ΓΕΩΡΓΙΟΣ" userId="bd30c42e-31fd-4715-8f30-78cb2c41fcaa" providerId="ADAL" clId="{B3359217-FB4E-41F6-8CA9-15F8E7130F81}" dt="2021-12-16T12:36:52.505" v="3960" actId="478"/>
          <ac:spMkLst>
            <pc:docMk/>
            <pc:sldMk cId="870558937" sldId="315"/>
            <ac:spMk id="2" creationId="{BF79BB3C-0861-4104-957F-509D9FACACDF}"/>
          </ac:spMkLst>
        </pc:spChg>
        <pc:spChg chg="add del">
          <ac:chgData name="ΚΟΣΜΟΠΟΥΛΟΣ ΓΕΩΡΓΙΟΣ" userId="bd30c42e-31fd-4715-8f30-78cb2c41fcaa" providerId="ADAL" clId="{B3359217-FB4E-41F6-8CA9-15F8E7130F81}" dt="2021-12-16T12:36:52.505" v="3960" actId="478"/>
          <ac:spMkLst>
            <pc:docMk/>
            <pc:sldMk cId="870558937" sldId="315"/>
            <ac:spMk id="3" creationId="{F95890C3-9EB1-4014-A58F-D9373CF54DB3}"/>
          </ac:spMkLst>
        </pc:spChg>
        <pc:spChg chg="add del">
          <ac:chgData name="ΚΟΣΜΟΠΟΥΛΟΣ ΓΕΩΡΓΙΟΣ" userId="bd30c42e-31fd-4715-8f30-78cb2c41fcaa" providerId="ADAL" clId="{B3359217-FB4E-41F6-8CA9-15F8E7130F81}" dt="2021-12-16T12:36:52.505" v="3960" actId="478"/>
          <ac:spMkLst>
            <pc:docMk/>
            <pc:sldMk cId="870558937" sldId="315"/>
            <ac:spMk id="4" creationId="{E2A23DB8-8A32-45B5-A7C7-D1F91BF7539D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3:27:28.605" v="4044" actId="14100"/>
          <ac:spMkLst>
            <pc:docMk/>
            <pc:sldMk cId="870558937" sldId="315"/>
            <ac:spMk id="5" creationId="{CBC12FFE-75B1-456D-A1A7-4A40D73B833C}"/>
          </ac:spMkLst>
        </pc:spChg>
        <pc:spChg chg="add del">
          <ac:chgData name="ΚΟΣΜΟΠΟΥΛΟΣ ΓΕΩΡΓΙΟΣ" userId="bd30c42e-31fd-4715-8f30-78cb2c41fcaa" providerId="ADAL" clId="{B3359217-FB4E-41F6-8CA9-15F8E7130F81}" dt="2021-12-16T12:36:57.987" v="3963" actId="478"/>
          <ac:spMkLst>
            <pc:docMk/>
            <pc:sldMk cId="870558937" sldId="315"/>
            <ac:spMk id="6" creationId="{80FD823F-268C-4EB1-ABE3-EE8BF2ECD3B4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36:52.505" v="3960" actId="478"/>
          <ac:spMkLst>
            <pc:docMk/>
            <pc:sldMk cId="870558937" sldId="315"/>
            <ac:spMk id="7" creationId="{2F82344A-CDBD-4E6A-8D9B-1DC095144D1B}"/>
          </ac:spMkLst>
        </pc:spChg>
        <pc:spChg chg="add del">
          <ac:chgData name="ΚΟΣΜΟΠΟΥΛΟΣ ΓΕΩΡΓΙΟΣ" userId="bd30c42e-31fd-4715-8f30-78cb2c41fcaa" providerId="ADAL" clId="{B3359217-FB4E-41F6-8CA9-15F8E7130F81}" dt="2021-12-16T12:36:52.505" v="3960" actId="478"/>
          <ac:spMkLst>
            <pc:docMk/>
            <pc:sldMk cId="870558937" sldId="315"/>
            <ac:spMk id="8" creationId="{E99FBB70-0C94-41DA-B4D2-7B5B63BDA1E8}"/>
          </ac:spMkLst>
        </pc:spChg>
        <pc:picChg chg="add del mod">
          <ac:chgData name="ΚΟΣΜΟΠΟΥΛΟΣ ΓΕΩΡΓΙΟΣ" userId="bd30c42e-31fd-4715-8f30-78cb2c41fcaa" providerId="ADAL" clId="{B3359217-FB4E-41F6-8CA9-15F8E7130F81}" dt="2021-12-16T12:36:52.505" v="3960" actId="478"/>
          <ac:picMkLst>
            <pc:docMk/>
            <pc:sldMk cId="870558937" sldId="315"/>
            <ac:picMk id="11" creationId="{AA96DBB2-9E7B-41EA-B442-B3A60E72FED9}"/>
          </ac:picMkLst>
        </pc:picChg>
      </pc:sldChg>
      <pc:sldChg chg="addSp delSp modSp add mod">
        <pc:chgData name="ΚΟΣΜΟΠΟΥΛΟΣ ΓΕΩΡΓΙΟΣ" userId="bd30c42e-31fd-4715-8f30-78cb2c41fcaa" providerId="ADAL" clId="{B3359217-FB4E-41F6-8CA9-15F8E7130F81}" dt="2021-11-16T11:37:09.717" v="1310" actId="1076"/>
        <pc:sldMkLst>
          <pc:docMk/>
          <pc:sldMk cId="3326621636" sldId="316"/>
        </pc:sldMkLst>
        <pc:spChg chg="add mod">
          <ac:chgData name="ΚΟΣΜΟΠΟΥΛΟΣ ΓΕΩΡΓΙΟΣ" userId="bd30c42e-31fd-4715-8f30-78cb2c41fcaa" providerId="ADAL" clId="{B3359217-FB4E-41F6-8CA9-15F8E7130F81}" dt="2021-11-16T11:36:42.255" v="1305"/>
          <ac:spMkLst>
            <pc:docMk/>
            <pc:sldMk cId="3326621636" sldId="316"/>
            <ac:spMk id="14" creationId="{8D2E6A70-BC47-4177-873F-529515477310}"/>
          </ac:spMkLst>
        </pc:spChg>
        <pc:spChg chg="add mod">
          <ac:chgData name="ΚΟΣΜΟΠΟΥΛΟΣ ΓΕΩΡΓΙΟΣ" userId="bd30c42e-31fd-4715-8f30-78cb2c41fcaa" providerId="ADAL" clId="{B3359217-FB4E-41F6-8CA9-15F8E7130F81}" dt="2021-11-16T11:36:49.902" v="1306"/>
          <ac:spMkLst>
            <pc:docMk/>
            <pc:sldMk cId="3326621636" sldId="316"/>
            <ac:spMk id="15" creationId="{FFD32222-AF5D-4EAC-AC55-93A87CEC2EBD}"/>
          </ac:spMkLst>
        </pc:spChg>
        <pc:spChg chg="add mod">
          <ac:chgData name="ΚΟΣΜΟΠΟΥΛΟΣ ΓΕΩΡΓΙΟΣ" userId="bd30c42e-31fd-4715-8f30-78cb2c41fcaa" providerId="ADAL" clId="{B3359217-FB4E-41F6-8CA9-15F8E7130F81}" dt="2021-11-16T11:36:54.846" v="1307"/>
          <ac:spMkLst>
            <pc:docMk/>
            <pc:sldMk cId="3326621636" sldId="316"/>
            <ac:spMk id="16" creationId="{C8000474-8E86-4B75-9383-9978EBCDC546}"/>
          </ac:spMkLst>
        </pc:spChg>
        <pc:spChg chg="add mod">
          <ac:chgData name="ΚΟΣΜΟΠΟΥΛΟΣ ΓΕΩΡΓΙΟΣ" userId="bd30c42e-31fd-4715-8f30-78cb2c41fcaa" providerId="ADAL" clId="{B3359217-FB4E-41F6-8CA9-15F8E7130F81}" dt="2021-11-16T11:37:09.717" v="1310" actId="1076"/>
          <ac:spMkLst>
            <pc:docMk/>
            <pc:sldMk cId="3326621636" sldId="316"/>
            <ac:spMk id="17" creationId="{2F67761F-A58C-4611-97E2-A5D475BD8FAB}"/>
          </ac:spMkLst>
        </pc:spChg>
        <pc:picChg chg="del">
          <ac:chgData name="ΚΟΣΜΟΠΟΥΛΟΣ ΓΕΩΡΓΙΟΣ" userId="bd30c42e-31fd-4715-8f30-78cb2c41fcaa" providerId="ADAL" clId="{B3359217-FB4E-41F6-8CA9-15F8E7130F81}" dt="2021-11-16T11:36:37.078" v="1304" actId="478"/>
          <ac:picMkLst>
            <pc:docMk/>
            <pc:sldMk cId="3326621636" sldId="316"/>
            <ac:picMk id="22" creationId="{8878D8AD-C12C-4675-99C4-F0D74DB6C8B3}"/>
          </ac:picMkLst>
        </pc:picChg>
      </pc:sldChg>
      <pc:sldChg chg="addSp delSp modSp mod">
        <pc:chgData name="ΚΟΣΜΟΠΟΥΛΟΣ ΓΕΩΡΓΙΟΣ" userId="bd30c42e-31fd-4715-8f30-78cb2c41fcaa" providerId="ADAL" clId="{B3359217-FB4E-41F6-8CA9-15F8E7130F81}" dt="2021-12-16T12:56:58.115" v="3990" actId="1076"/>
        <pc:sldMkLst>
          <pc:docMk/>
          <pc:sldMk cId="4011349368" sldId="316"/>
        </pc:sldMkLst>
        <pc:spChg chg="add del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2" creationId="{943BACF1-17CF-4C55-BC2A-339FCEB1AFBB}"/>
          </ac:spMkLst>
        </pc:spChg>
        <pc:spChg chg="add del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3" creationId="{5253EB30-5564-4F4A-B368-187C974F19FB}"/>
          </ac:spMkLst>
        </pc:spChg>
        <pc:spChg chg="add del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4" creationId="{BF8AF75A-24F0-449C-B5F9-688A35ABE83D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5" creationId="{8A0D0839-83A9-49B7-979D-70B3A71F448B}"/>
          </ac:spMkLst>
        </pc:spChg>
        <pc:spChg chg="del">
          <ac:chgData name="ΚΟΣΜΟΠΟΥΛΟΣ ΓΕΩΡΓΙΟΣ" userId="bd30c42e-31fd-4715-8f30-78cb2c41fcaa" providerId="ADAL" clId="{B3359217-FB4E-41F6-8CA9-15F8E7130F81}" dt="2021-12-14T09:26:00.128" v="1895" actId="478"/>
          <ac:spMkLst>
            <pc:docMk/>
            <pc:sldMk cId="4011349368" sldId="316"/>
            <ac:spMk id="7" creationId="{1C14C38E-338A-41E3-B49E-70210F229F94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7" creationId="{A15BE623-7CB5-4CF0-96E8-24F0A8ED0BB5}"/>
          </ac:spMkLst>
        </pc:spChg>
        <pc:spChg chg="add del mod">
          <ac:chgData name="ΚΟΣΜΟΠΟΥΛΟΣ ΓΕΩΡΓΙΟΣ" userId="bd30c42e-31fd-4715-8f30-78cb2c41fcaa" providerId="ADAL" clId="{B3359217-FB4E-41F6-8CA9-15F8E7130F81}" dt="2021-12-14T08:42:36.776" v="1710" actId="11529"/>
          <ac:spMkLst>
            <pc:docMk/>
            <pc:sldMk cId="4011349368" sldId="316"/>
            <ac:spMk id="10" creationId="{1CD55952-475B-44E6-8A2F-50EC3B3BCA20}"/>
          </ac:spMkLst>
        </pc:spChg>
        <pc:spChg chg="add del">
          <ac:chgData name="ΚΟΣΜΟΠΟΥΛΟΣ ΓΕΩΡΓΙΟΣ" userId="bd30c42e-31fd-4715-8f30-78cb2c41fcaa" providerId="ADAL" clId="{B3359217-FB4E-41F6-8CA9-15F8E7130F81}" dt="2021-12-16T12:40:10.978" v="3988" actId="478"/>
          <ac:spMkLst>
            <pc:docMk/>
            <pc:sldMk cId="4011349368" sldId="316"/>
            <ac:spMk id="11" creationId="{7795F65E-7BD1-4EC3-A318-B067789C5BD3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12" creationId="{189CA939-58B8-4D01-918A-6444F2B089E7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56:58.115" v="3990" actId="1076"/>
          <ac:spMkLst>
            <pc:docMk/>
            <pc:sldMk cId="4011349368" sldId="316"/>
            <ac:spMk id="13" creationId="{E3AD0B02-E810-4AB3-8976-5BA046437E6A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14" creationId="{F904AC7C-58A5-4430-92DB-AC2E0106A241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16" creationId="{97228941-A657-42B6-ACFB-46427C7F9F97}"/>
          </ac:spMkLst>
        </pc:spChg>
        <pc:spChg chg="add del mod">
          <ac:chgData name="ΚΟΣΜΟΠΟΥΛΟΣ ΓΕΩΡΓΙΟΣ" userId="bd30c42e-31fd-4715-8f30-78cb2c41fcaa" providerId="ADAL" clId="{B3359217-FB4E-41F6-8CA9-15F8E7130F81}" dt="2021-12-16T12:40:09.191" v="3987" actId="478"/>
          <ac:spMkLst>
            <pc:docMk/>
            <pc:sldMk cId="4011349368" sldId="316"/>
            <ac:spMk id="21" creationId="{9C404344-6781-4803-960E-5E582D69153F}"/>
          </ac:spMkLst>
        </pc:spChg>
        <pc:grpChg chg="add del mod">
          <ac:chgData name="ΚΟΣΜΟΠΟΥΛΟΣ ΓΕΩΡΓΙΟΣ" userId="bd30c42e-31fd-4715-8f30-78cb2c41fcaa" providerId="ADAL" clId="{B3359217-FB4E-41F6-8CA9-15F8E7130F81}" dt="2021-12-16T12:31:11.611" v="3904"/>
          <ac:grpSpMkLst>
            <pc:docMk/>
            <pc:sldMk cId="4011349368" sldId="316"/>
            <ac:grpSpMk id="19" creationId="{4A399A4E-8B86-427D-B514-F0F2AC3C35B3}"/>
          </ac:grpSpMkLst>
        </pc:grpChg>
        <pc:grpChg chg="add del mod">
          <ac:chgData name="ΚΟΣΜΟΠΟΥΛΟΣ ΓΕΩΡΓΙΟΣ" userId="bd30c42e-31fd-4715-8f30-78cb2c41fcaa" providerId="ADAL" clId="{B3359217-FB4E-41F6-8CA9-15F8E7130F81}" dt="2021-12-16T12:35:05.304" v="3951"/>
          <ac:grpSpMkLst>
            <pc:docMk/>
            <pc:sldMk cId="4011349368" sldId="316"/>
            <ac:grpSpMk id="28" creationId="{FD56C89A-C073-4A23-92D6-D865F198701F}"/>
          </ac:grpSpMkLst>
        </pc:grpChg>
        <pc:grpChg chg="add del mod">
          <ac:chgData name="ΚΟΣΜΟΠΟΥΛΟΣ ΓΕΩΡΓΙΟΣ" userId="bd30c42e-31fd-4715-8f30-78cb2c41fcaa" providerId="ADAL" clId="{B3359217-FB4E-41F6-8CA9-15F8E7130F81}" dt="2021-12-16T12:39:26.867" v="3978" actId="478"/>
          <ac:grpSpMkLst>
            <pc:docMk/>
            <pc:sldMk cId="4011349368" sldId="316"/>
            <ac:grpSpMk id="33" creationId="{700253E3-1918-42F5-80ED-BE99ACE8ABFB}"/>
          </ac:grpSpMkLst>
        </pc:grpChg>
        <pc:picChg chg="add del mod">
          <ac:chgData name="ΚΟΣΜΟΠΟΥΛΟΣ ΓΕΩΡΓΙΟΣ" userId="bd30c42e-31fd-4715-8f30-78cb2c41fcaa" providerId="ADAL" clId="{B3359217-FB4E-41F6-8CA9-15F8E7130F81}" dt="2021-12-16T12:40:09.191" v="3987" actId="478"/>
          <ac:picMkLst>
            <pc:docMk/>
            <pc:sldMk cId="4011349368" sldId="316"/>
            <ac:picMk id="6" creationId="{B10706B4-E425-4797-BC06-39A8078C8DED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40:09.191" v="3987" actId="478"/>
          <ac:picMkLst>
            <pc:docMk/>
            <pc:sldMk cId="4011349368" sldId="316"/>
            <ac:picMk id="8" creationId="{14E90771-D362-4263-8099-CD302D30C3DE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40:09.191" v="3987" actId="478"/>
          <ac:picMkLst>
            <pc:docMk/>
            <pc:sldMk cId="4011349368" sldId="316"/>
            <ac:picMk id="9" creationId="{D969C8DE-6D64-403E-B810-FD9BE7E602E7}"/>
          </ac:picMkLst>
        </pc:picChg>
        <pc:picChg chg="del mod">
          <ac:chgData name="ΚΟΣΜΟΠΟΥΛΟΣ ΓΕΩΡΓΙΟΣ" userId="bd30c42e-31fd-4715-8f30-78cb2c41fcaa" providerId="ADAL" clId="{B3359217-FB4E-41F6-8CA9-15F8E7130F81}" dt="2021-12-16T12:33:30.646" v="3905" actId="478"/>
          <ac:picMkLst>
            <pc:docMk/>
            <pc:sldMk cId="4011349368" sldId="316"/>
            <ac:picMk id="15" creationId="{91483541-2973-4D9C-A371-1C1BC596C749}"/>
          </ac:picMkLst>
        </pc:picChg>
        <pc:picChg chg="add del mod ord">
          <ac:chgData name="ΚΟΣΜΟΠΟΥΛΟΣ ΓΕΩΡΓΙΟΣ" userId="bd30c42e-31fd-4715-8f30-78cb2c41fcaa" providerId="ADAL" clId="{B3359217-FB4E-41F6-8CA9-15F8E7130F81}" dt="2021-12-16T12:33:52.885" v="3921" actId="478"/>
          <ac:picMkLst>
            <pc:docMk/>
            <pc:sldMk cId="4011349368" sldId="316"/>
            <ac:picMk id="17" creationId="{2C85CEFF-D06A-4B59-AAA6-30FE7E6972A1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31:11.611" v="3904"/>
          <ac:picMkLst>
            <pc:docMk/>
            <pc:sldMk cId="4011349368" sldId="316"/>
            <ac:picMk id="18" creationId="{CC5BE784-57EB-49E2-B9C4-B8D5B1FEC55C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4T09:33:25.310" v="1976" actId="478"/>
          <ac:picMkLst>
            <pc:docMk/>
            <pc:sldMk cId="4011349368" sldId="316"/>
            <ac:picMk id="18" creationId="{D92781E0-2EE3-4B8F-9960-3776A57EEFF0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40:09.191" v="3987" actId="478"/>
          <ac:picMkLst>
            <pc:docMk/>
            <pc:sldMk cId="4011349368" sldId="316"/>
            <ac:picMk id="20" creationId="{163D52C4-65E7-4F6F-BB28-F50F72C73611}"/>
          </ac:picMkLst>
        </pc:picChg>
        <pc:picChg chg="mod">
          <ac:chgData name="ΚΟΣΜΟΠΟΥΛΟΣ ΓΕΩΡΓΙΟΣ" userId="bd30c42e-31fd-4715-8f30-78cb2c41fcaa" providerId="ADAL" clId="{B3359217-FB4E-41F6-8CA9-15F8E7130F81}" dt="2021-12-16T12:30:54.496" v="3901"/>
          <ac:picMkLst>
            <pc:docMk/>
            <pc:sldMk cId="4011349368" sldId="316"/>
            <ac:picMk id="22" creationId="{05B91BFC-C03E-4B99-B295-2D634D2D9DC1}"/>
          </ac:picMkLst>
        </pc:picChg>
        <pc:picChg chg="mod">
          <ac:chgData name="ΚΟΣΜΟΠΟΥΛΟΣ ΓΕΩΡΓΙΟΣ" userId="bd30c42e-31fd-4715-8f30-78cb2c41fcaa" providerId="ADAL" clId="{B3359217-FB4E-41F6-8CA9-15F8E7130F81}" dt="2021-12-16T12:30:54.496" v="3901"/>
          <ac:picMkLst>
            <pc:docMk/>
            <pc:sldMk cId="4011349368" sldId="316"/>
            <ac:picMk id="23" creationId="{7002FDF1-EFF0-42E9-B70E-A30B202A98DB}"/>
          </ac:picMkLst>
        </pc:picChg>
        <pc:picChg chg="mod">
          <ac:chgData name="ΚΟΣΜΟΠΟΥΛΟΣ ΓΕΩΡΓΙΟΣ" userId="bd30c42e-31fd-4715-8f30-78cb2c41fcaa" providerId="ADAL" clId="{B3359217-FB4E-41F6-8CA9-15F8E7130F81}" dt="2021-12-16T12:30:54.496" v="3901"/>
          <ac:picMkLst>
            <pc:docMk/>
            <pc:sldMk cId="4011349368" sldId="316"/>
            <ac:picMk id="24" creationId="{0BD365C8-7B6F-49A9-B2E6-00BE65627DE9}"/>
          </ac:picMkLst>
        </pc:picChg>
        <pc:picChg chg="add del mod ord">
          <ac:chgData name="ΚΟΣΜΟΠΟΥΛΟΣ ΓΕΩΡΓΙΟΣ" userId="bd30c42e-31fd-4715-8f30-78cb2c41fcaa" providerId="ADAL" clId="{B3359217-FB4E-41F6-8CA9-15F8E7130F81}" dt="2021-12-16T12:40:09.191" v="3987" actId="478"/>
          <ac:picMkLst>
            <pc:docMk/>
            <pc:sldMk cId="4011349368" sldId="316"/>
            <ac:picMk id="26" creationId="{9F083625-5DFB-449F-9899-83B08F7A5923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35:05.304" v="3951"/>
          <ac:picMkLst>
            <pc:docMk/>
            <pc:sldMk cId="4011349368" sldId="316"/>
            <ac:picMk id="27" creationId="{E7987421-1287-4799-8B5A-4119E78A4CB1}"/>
          </ac:picMkLst>
        </pc:picChg>
        <pc:picChg chg="mod">
          <ac:chgData name="ΚΟΣΜΟΠΟΥΛΟΣ ΓΕΩΡΓΙΟΣ" userId="bd30c42e-31fd-4715-8f30-78cb2c41fcaa" providerId="ADAL" clId="{B3359217-FB4E-41F6-8CA9-15F8E7130F81}" dt="2021-12-16T12:34:59.132" v="3950"/>
          <ac:picMkLst>
            <pc:docMk/>
            <pc:sldMk cId="4011349368" sldId="316"/>
            <ac:picMk id="29" creationId="{69DC568F-5A27-472A-B5BC-D9DADD84224C}"/>
          </ac:picMkLst>
        </pc:picChg>
        <pc:picChg chg="mod">
          <ac:chgData name="ΚΟΣΜΟΠΟΥΛΟΣ ΓΕΩΡΓΙΟΣ" userId="bd30c42e-31fd-4715-8f30-78cb2c41fcaa" providerId="ADAL" clId="{B3359217-FB4E-41F6-8CA9-15F8E7130F81}" dt="2021-12-16T12:34:59.132" v="3950"/>
          <ac:picMkLst>
            <pc:docMk/>
            <pc:sldMk cId="4011349368" sldId="316"/>
            <ac:picMk id="30" creationId="{6D77E2E6-EAFC-40F1-AD42-CAB3C2DF8757}"/>
          </ac:picMkLst>
        </pc:picChg>
        <pc:picChg chg="mod">
          <ac:chgData name="ΚΟΣΜΟΠΟΥΛΟΣ ΓΕΩΡΓΙΟΣ" userId="bd30c42e-31fd-4715-8f30-78cb2c41fcaa" providerId="ADAL" clId="{B3359217-FB4E-41F6-8CA9-15F8E7130F81}" dt="2021-12-16T12:34:59.132" v="3950"/>
          <ac:picMkLst>
            <pc:docMk/>
            <pc:sldMk cId="4011349368" sldId="316"/>
            <ac:picMk id="31" creationId="{2791CC52-DD1F-4A80-883E-13A3CFCAE652}"/>
          </ac:picMkLst>
        </pc:picChg>
        <pc:picChg chg="add del mod">
          <ac:chgData name="ΚΟΣΜΟΠΟΥΛΟΣ ΓΕΩΡΓΙΟΣ" userId="bd30c42e-31fd-4715-8f30-78cb2c41fcaa" providerId="ADAL" clId="{B3359217-FB4E-41F6-8CA9-15F8E7130F81}" dt="2021-12-16T12:39:26.321" v="3977" actId="478"/>
          <ac:picMkLst>
            <pc:docMk/>
            <pc:sldMk cId="4011349368" sldId="316"/>
            <ac:picMk id="32" creationId="{3226812E-28A3-4620-B973-4FE6EFEB8896}"/>
          </ac:picMkLst>
        </pc:picChg>
        <pc:picChg chg="mod">
          <ac:chgData name="ΚΟΣΜΟΠΟΥΛΟΣ ΓΕΩΡΓΙΟΣ" userId="bd30c42e-31fd-4715-8f30-78cb2c41fcaa" providerId="ADAL" clId="{B3359217-FB4E-41F6-8CA9-15F8E7130F81}" dt="2021-12-16T12:35:08.509" v="3953"/>
          <ac:picMkLst>
            <pc:docMk/>
            <pc:sldMk cId="4011349368" sldId="316"/>
            <ac:picMk id="34" creationId="{4998EDA6-C361-4A0B-88AB-1F597E6B9A77}"/>
          </ac:picMkLst>
        </pc:picChg>
        <pc:picChg chg="mod">
          <ac:chgData name="ΚΟΣΜΟΠΟΥΛΟΣ ΓΕΩΡΓΙΟΣ" userId="bd30c42e-31fd-4715-8f30-78cb2c41fcaa" providerId="ADAL" clId="{B3359217-FB4E-41F6-8CA9-15F8E7130F81}" dt="2021-12-16T12:35:08.509" v="3953"/>
          <ac:picMkLst>
            <pc:docMk/>
            <pc:sldMk cId="4011349368" sldId="316"/>
            <ac:picMk id="35" creationId="{CAC6C4A3-8FF9-4104-B99B-9E6CD7F91871}"/>
          </ac:picMkLst>
        </pc:picChg>
        <pc:picChg chg="mod">
          <ac:chgData name="ΚΟΣΜΟΠΟΥΛΟΣ ΓΕΩΡΓΙΟΣ" userId="bd30c42e-31fd-4715-8f30-78cb2c41fcaa" providerId="ADAL" clId="{B3359217-FB4E-41F6-8CA9-15F8E7130F81}" dt="2021-12-16T12:35:08.509" v="3953"/>
          <ac:picMkLst>
            <pc:docMk/>
            <pc:sldMk cId="4011349368" sldId="316"/>
            <ac:picMk id="36" creationId="{EBEDCABF-19CD-4FCF-A721-75B4E72967B1}"/>
          </ac:picMkLst>
        </pc:picChg>
      </pc:sldChg>
      <pc:sldChg chg="new del">
        <pc:chgData name="ΚΟΣΜΟΠΟΥΛΟΣ ΓΕΩΡΓΙΟΣ" userId="bd30c42e-31fd-4715-8f30-78cb2c41fcaa" providerId="ADAL" clId="{B3359217-FB4E-41F6-8CA9-15F8E7130F81}" dt="2021-12-10T13:14:46.111" v="1517" actId="47"/>
        <pc:sldMkLst>
          <pc:docMk/>
          <pc:sldMk cId="616598529" sldId="317"/>
        </pc:sldMkLst>
      </pc:sldChg>
      <pc:sldChg chg="addSp modSp new mod">
        <pc:chgData name="ΚΟΣΜΟΠΟΥΛΟΣ ΓΕΩΡΓΙΟΣ" userId="bd30c42e-31fd-4715-8f30-78cb2c41fcaa" providerId="ADAL" clId="{B3359217-FB4E-41F6-8CA9-15F8E7130F81}" dt="2021-12-16T09:46:23.098" v="3704" actId="1076"/>
        <pc:sldMkLst>
          <pc:docMk/>
          <pc:sldMk cId="3407251662" sldId="317"/>
        </pc:sldMkLst>
        <pc:spChg chg="add mod">
          <ac:chgData name="ΚΟΣΜΟΠΟΥΛΟΣ ΓΕΩΡΓΙΟΣ" userId="bd30c42e-31fd-4715-8f30-78cb2c41fcaa" providerId="ADAL" clId="{B3359217-FB4E-41F6-8CA9-15F8E7130F81}" dt="2021-12-16T09:46:19.906" v="3703" actId="207"/>
          <ac:spMkLst>
            <pc:docMk/>
            <pc:sldMk cId="3407251662" sldId="317"/>
            <ac:spMk id="6" creationId="{3EA75244-6689-4CF4-9AF9-589A9B828CDC}"/>
          </ac:spMkLst>
        </pc:spChg>
        <pc:graphicFrameChg chg="add mod">
          <ac:chgData name="ΚΟΣΜΟΠΟΥΛΟΣ ΓΕΩΡΓΙΟΣ" userId="bd30c42e-31fd-4715-8f30-78cb2c41fcaa" providerId="ADAL" clId="{B3359217-FB4E-41F6-8CA9-15F8E7130F81}" dt="2021-12-16T09:46:23.098" v="3704" actId="1076"/>
          <ac:graphicFrameMkLst>
            <pc:docMk/>
            <pc:sldMk cId="3407251662" sldId="317"/>
            <ac:graphicFrameMk id="4" creationId="{084B5FFE-B952-46F4-8059-235FC68D7631}"/>
          </ac:graphicFrameMkLst>
        </pc:graphicFrameChg>
      </pc:sldChg>
      <pc:sldChg chg="new del">
        <pc:chgData name="ΚΟΣΜΟΠΟΥΛΟΣ ΓΕΩΡΓΙΟΣ" userId="bd30c42e-31fd-4715-8f30-78cb2c41fcaa" providerId="ADAL" clId="{B3359217-FB4E-41F6-8CA9-15F8E7130F81}" dt="2021-11-16T12:39:34.457" v="1423" actId="680"/>
        <pc:sldMkLst>
          <pc:docMk/>
          <pc:sldMk cId="4224429868" sldId="317"/>
        </pc:sldMkLst>
      </pc:sldChg>
      <pc:sldMasterChg chg="setBg modSldLayout">
        <pc:chgData name="ΚΟΣΜΟΠΟΥΛΟΣ ΓΕΩΡΓΙΟΣ" userId="bd30c42e-31fd-4715-8f30-78cb2c41fcaa" providerId="ADAL" clId="{B3359217-FB4E-41F6-8CA9-15F8E7130F81}" dt="2021-12-15T13:23:54.698" v="2906"/>
        <pc:sldMasterMkLst>
          <pc:docMk/>
          <pc:sldMasterMk cId="1487423496" sldId="2147483756"/>
        </pc:sldMasterMkLst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31114139" sldId="2147483757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2269026466" sldId="2147483758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2419403752" sldId="2147483759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700318449" sldId="2147483760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935064736" sldId="2147483761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2983659374" sldId="2147483762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835990881" sldId="2147483763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3499658993" sldId="2147483764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3743437400" sldId="2147483765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1817151840" sldId="2147483766"/>
          </pc:sldLayoutMkLst>
        </pc:sldLayoutChg>
        <pc:sldLayoutChg chg="setBg">
          <pc:chgData name="ΚΟΣΜΟΠΟΥΛΟΣ ΓΕΩΡΓΙΟΣ" userId="bd30c42e-31fd-4715-8f30-78cb2c41fcaa" providerId="ADAL" clId="{B3359217-FB4E-41F6-8CA9-15F8E7130F81}" dt="2021-12-15T13:23:54.698" v="2906"/>
          <pc:sldLayoutMkLst>
            <pc:docMk/>
            <pc:sldMasterMk cId="1487423496" sldId="2147483756"/>
            <pc:sldLayoutMk cId="4082807963" sldId="21474837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574E54-7201-4384-BB25-CDD8606BB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1B5B9-7CA1-49AB-B1C0-0E6C342EE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D949-2B6B-4B22-B23D-8D0252DFBC0B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A7BB8-6C86-4643-BE16-AAA293477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811DE-C4A7-43F8-BD2D-7E209990A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AF4E-6E28-4821-A2DC-F05AB31A7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2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F97F-EEBF-48CF-9CEE-67EAF3AEF3E0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0C40A-D051-4765-ACCF-54F85F07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4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B6BD-C26D-4725-84F0-A1C585BA2093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3635-000E-480D-9779-3C878D790061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F68E-A523-4001-9453-AE710C0D033E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0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61EA-972B-409F-93D3-BF11F6ACDF81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2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4320-42DC-4129-BCDA-A9D97852B489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40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1CCD-40A4-47E2-B2B3-D5E6A3C30969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3937-2FBC-4E00-9518-D80C926E7F9A}" type="datetime1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7F26-F1E3-4090-9860-2C69152AEEAF}" type="datetime1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05B6-057B-4447-BB12-6B2344A76803}" type="datetime1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E11C3C-3B59-4932-A2B3-29E535804924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9FF9-2E3A-43AE-96D5-64A9FE8CB39D}" type="datetime1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3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AD7760-E762-4C3C-B3B2-0B1089741797}" type="datetime1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186804-6F86-4A5B-B9D1-91648CC19DD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iokosmopoulos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map.purpleair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citotenv.2020.141396" TargetMode="External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trasair.gr/" TargetMode="External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C3CB0-C217-4AA7-BC51-0255F540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EO4GEO Workshop on Air quality monitoring and management 17/12/2021 </a:t>
            </a: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15F99D99-C9C4-4BCC-94C6-96C09390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440" y="2167251"/>
            <a:ext cx="7706018" cy="155517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algn="ctr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l-GR" sz="1800" b="1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EDFB2-0567-48C2-A4F8-84AADFE79358}"/>
              </a:ext>
            </a:extLst>
          </p:cNvPr>
          <p:cNvSpPr txBox="1"/>
          <p:nvPr/>
        </p:nvSpPr>
        <p:spPr>
          <a:xfrm>
            <a:off x="2194440" y="2344671"/>
            <a:ext cx="767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Low-cost sensors for measuring PM</a:t>
            </a:r>
            <a:r>
              <a:rPr lang="en-US" sz="2400" b="1" baseline="-250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 evaluation, calibration and insights for medium size urban area</a:t>
            </a:r>
            <a:endParaRPr lang="el-GR" sz="24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0505F72-600F-4486-975F-CBCA6B03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320" y="93710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731B9-8EE0-4C95-8768-8EA795D0CC4D}"/>
              </a:ext>
            </a:extLst>
          </p:cNvPr>
          <p:cNvSpPr txBox="1"/>
          <p:nvPr/>
        </p:nvSpPr>
        <p:spPr>
          <a:xfrm>
            <a:off x="513347" y="4175814"/>
            <a:ext cx="11365831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spcBef>
                <a:spcPts val="2400"/>
              </a:spcBef>
              <a:spcAft>
                <a:spcPts val="1100"/>
              </a:spcAft>
            </a:pPr>
            <a:r>
              <a:rPr lang="en-US" sz="20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Presenter: Giorgos Kosmopoulos</a:t>
            </a:r>
          </a:p>
          <a:p>
            <a:pPr marL="0" marR="0" algn="ctr" hangingPunct="0">
              <a:spcBef>
                <a:spcPts val="1100"/>
              </a:spcBef>
              <a:spcAft>
                <a:spcPts val="1100"/>
              </a:spcAft>
            </a:pPr>
            <a:r>
              <a:rPr lang="en-US" sz="20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giokosmopoulos@gmail.com</a:t>
            </a:r>
            <a:endParaRPr lang="en-US" sz="20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hangingPunct="0">
              <a:spcBef>
                <a:spcPts val="2400"/>
              </a:spcBef>
              <a:spcAft>
                <a:spcPts val="1100"/>
              </a:spcAft>
            </a:pPr>
            <a:r>
              <a:rPr lang="en-US" sz="2000" b="1" dirty="0">
                <a:latin typeface="Garamond" panose="02020404030301010803" pitchFamily="18" charset="0"/>
              </a:rPr>
              <a:t>Laboratory</a:t>
            </a:r>
            <a:r>
              <a:rPr lang="en-US" sz="2000" b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Atmospheric Physics, Department of Physics, University of Patras, 26504 Patras, Greece</a:t>
            </a:r>
            <a:endParaRPr lang="el-GR" sz="20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D8CEC0B-6A11-4675-AAE1-27D9985D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1</a:t>
            </a:fld>
            <a:endParaRPr lang="en-US"/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D6A3B4A3-615B-477E-A10A-619C0B01B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9" y="87758"/>
            <a:ext cx="1339939" cy="7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ED49D5-A5FF-4541-922D-948690D192CD}"/>
              </a:ext>
            </a:extLst>
          </p:cNvPr>
          <p:cNvGrpSpPr/>
          <p:nvPr/>
        </p:nvGrpSpPr>
        <p:grpSpPr>
          <a:xfrm>
            <a:off x="8690564" y="33090"/>
            <a:ext cx="3327586" cy="828476"/>
            <a:chOff x="8770774" y="101622"/>
            <a:chExt cx="3327586" cy="9113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65990B-FCAF-4994-8744-2EB0B700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774" y="101703"/>
              <a:ext cx="911243" cy="9112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1DA00A-F676-4A68-B1E0-9BABDFA3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423" y="103685"/>
              <a:ext cx="1480937" cy="9021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F2796B-E2F8-486F-B498-DD7ACC86A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7974" y="101622"/>
              <a:ext cx="892824" cy="906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3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60BE898B-3858-4445-B940-4ACC9FC3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18" y="2057776"/>
            <a:ext cx="5147765" cy="3199307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30C261D6-B21A-4902-8B7B-2F05B653E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2" y="2057777"/>
            <a:ext cx="5147765" cy="31993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12FFE-75B1-456D-A1A7-4A40D73B833C}"/>
              </a:ext>
            </a:extLst>
          </p:cNvPr>
          <p:cNvSpPr/>
          <p:nvPr/>
        </p:nvSpPr>
        <p:spPr>
          <a:xfrm>
            <a:off x="2059223" y="135425"/>
            <a:ext cx="72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PM</a:t>
            </a:r>
            <a:r>
              <a:rPr lang="en-US" sz="2800" b="1" baseline="-25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2.5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Diurnal Variation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1961B6-076D-438C-8D21-91AEBD27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634" y="-725674"/>
            <a:ext cx="12192000" cy="3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D7A2A3F-FB39-4834-98CB-105DFE63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674" y="1659901"/>
            <a:ext cx="1377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Warm Period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54BD2CB-7342-43CA-AA2A-2F7A3B64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264" y="1659901"/>
            <a:ext cx="12394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Cold Period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92875"/>
            <a:ext cx="4822804" cy="365125"/>
          </a:xfrm>
        </p:spPr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92875"/>
            <a:ext cx="1312025" cy="365125"/>
          </a:xfrm>
        </p:spPr>
        <p:txBody>
          <a:bodyPr/>
          <a:lstStyle/>
          <a:p>
            <a:fld id="{BB186804-6F86-4A5B-B9D1-91648CC19DD5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7526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12FFE-75B1-456D-A1A7-4A40D73B833C}"/>
              </a:ext>
            </a:extLst>
          </p:cNvPr>
          <p:cNvSpPr/>
          <p:nvPr/>
        </p:nvSpPr>
        <p:spPr>
          <a:xfrm>
            <a:off x="2059223" y="168515"/>
            <a:ext cx="72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Estimation of  PM</a:t>
            </a:r>
            <a:r>
              <a:rPr lang="en-US" sz="2800" b="1" baseline="-25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2.5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sources contribution</a:t>
            </a:r>
            <a:endParaRPr lang="en-US" sz="4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1961B6-076D-438C-8D21-91AEBD27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634" y="-692584"/>
            <a:ext cx="12192000" cy="3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8615D0-0F30-4BBC-AB06-C20729116829}"/>
              </a:ext>
            </a:extLst>
          </p:cNvPr>
          <p:cNvSpPr txBox="1"/>
          <p:nvPr/>
        </p:nvSpPr>
        <p:spPr>
          <a:xfrm>
            <a:off x="623208" y="4798664"/>
            <a:ext cx="1156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Diamantopoulou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Skyllakou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S.N.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Pandis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</a:p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the local and long-range contributions to particulate matter levels using continuous measurements in a single urban background site </a:t>
            </a:r>
          </a:p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Atmos. Environ. https://doi.org/10.1016/j.atmosenv.2016.03.015.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FCA6D-F118-4BDE-913E-8F5310CEB1B6}"/>
              </a:ext>
            </a:extLst>
          </p:cNvPr>
          <p:cNvSpPr txBox="1"/>
          <p:nvPr/>
        </p:nvSpPr>
        <p:spPr>
          <a:xfrm>
            <a:off x="130630" y="1509815"/>
            <a:ext cx="5652423" cy="22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quality is affected by local and regional emissions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estimate the contributions of regional sources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a simple observation-based method (OBM) developed by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Diamantopoulou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2016 to determine the regional sources contributions in Patras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48665B-A036-410C-BF12-4BDB4296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679" y="1185726"/>
            <a:ext cx="5385863" cy="313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03AB8DB6-3597-4380-93F4-F1A9664CC53B}"/>
              </a:ext>
            </a:extLst>
          </p:cNvPr>
          <p:cNvSpPr/>
          <p:nvPr/>
        </p:nvSpPr>
        <p:spPr bwMode="auto">
          <a:xfrm>
            <a:off x="7770067" y="3233782"/>
            <a:ext cx="207606" cy="456616"/>
          </a:xfrm>
          <a:prstGeom prst="down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D1471-7930-4299-91A7-3B0B8F52F5FE}"/>
              </a:ext>
            </a:extLst>
          </p:cNvPr>
          <p:cNvSpPr txBox="1"/>
          <p:nvPr/>
        </p:nvSpPr>
        <p:spPr>
          <a:xfrm>
            <a:off x="7515046" y="2926005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7.3 </a:t>
            </a:r>
            <a:r>
              <a:rPr lang="el-GR" sz="1400" b="1" dirty="0"/>
              <a:t>μ</a:t>
            </a:r>
            <a:r>
              <a:rPr lang="en-US" sz="1400" b="1" dirty="0"/>
              <a:t>g m</a:t>
            </a:r>
            <a:r>
              <a:rPr lang="en-US" sz="1400" b="1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3142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12FFE-75B1-456D-A1A7-4A40D73B833C}"/>
              </a:ext>
            </a:extLst>
          </p:cNvPr>
          <p:cNvSpPr/>
          <p:nvPr/>
        </p:nvSpPr>
        <p:spPr>
          <a:xfrm>
            <a:off x="1914844" y="150973"/>
            <a:ext cx="72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sources contribution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99FBB70-0C94-41DA-B4D2-7B5B63BD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F82344A-CDBD-4E6A-8D9B-1DC09514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005290"/>
            <a:ext cx="11242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Boxplots of regional to total PM</a:t>
            </a:r>
            <a:r>
              <a:rPr kumimoji="0" lang="en-US" altLang="en-US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2.5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fraction at the 6 examined areas of the measuring network and  the Patras city average during the warm (red), the cold (blue) and the total (black) experimental period (02/2017 – 12/2019). The bottom and top edges of the box indicate the 25th and 75th percentiles, respectively.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E85311-D96A-4A46-84CA-4DA50C393DDB}"/>
              </a:ext>
            </a:extLst>
          </p:cNvPr>
          <p:cNvGrpSpPr/>
          <p:nvPr/>
        </p:nvGrpSpPr>
        <p:grpSpPr>
          <a:xfrm>
            <a:off x="2059223" y="745001"/>
            <a:ext cx="7610251" cy="4200013"/>
            <a:chOff x="2059223" y="745001"/>
            <a:chExt cx="7610251" cy="42000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96DBB2-9E7B-41EA-B442-B3A60E72F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" t="417" r="28840" b="-417"/>
            <a:stretch/>
          </p:blipFill>
          <p:spPr>
            <a:xfrm>
              <a:off x="2059223" y="745001"/>
              <a:ext cx="6120063" cy="42000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287CA5-EE8C-42AE-9744-64C35BB8B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7683" y="795287"/>
              <a:ext cx="1371791" cy="105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32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12FFE-75B1-456D-A1A7-4A40D73B833C}"/>
              </a:ext>
            </a:extLst>
          </p:cNvPr>
          <p:cNvSpPr/>
          <p:nvPr/>
        </p:nvSpPr>
        <p:spPr>
          <a:xfrm>
            <a:off x="2059223" y="159917"/>
            <a:ext cx="8632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averaged Patras PM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contribution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99FBB70-0C94-41DA-B4D2-7B5B63BD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F82344A-CDBD-4E6A-8D9B-1DC09514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997" y="5340114"/>
            <a:ext cx="4299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Monthly averaged estima</a:t>
            </a:r>
            <a:r>
              <a:rPr lang="en-US" altLang="en-US" sz="1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ted PM</a:t>
            </a:r>
            <a:r>
              <a:rPr lang="en-US" altLang="en-US" sz="1200" baseline="-25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2.5</a:t>
            </a:r>
            <a:r>
              <a:rPr lang="en-US" altLang="en-US" sz="1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sources contribution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6DBB2-9E7B-41EA-B442-B3A60E72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19" y="1022717"/>
            <a:ext cx="6820901" cy="42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6ED8EB-9086-4541-B2A1-EC82A927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74883-D676-400F-BD74-B343762E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29FD5D-8823-4AE8-9108-3116E11C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DA8A1-C74D-4650-BD55-0BB4814E1B42}"/>
              </a:ext>
            </a:extLst>
          </p:cNvPr>
          <p:cNvSpPr/>
          <p:nvPr/>
        </p:nvSpPr>
        <p:spPr>
          <a:xfrm>
            <a:off x="107414" y="103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5FE1D-21DA-4590-A76E-5293797D72A8}"/>
              </a:ext>
            </a:extLst>
          </p:cNvPr>
          <p:cNvSpPr txBox="1"/>
          <p:nvPr/>
        </p:nvSpPr>
        <p:spPr>
          <a:xfrm>
            <a:off x="2190376" y="1365449"/>
            <a:ext cx="5686941" cy="3002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in-situ measurement techniques need improvement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and calibrate low-cost light scattering sensors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dense low-cost PM air monitoring networks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 regulatory monitoring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measurements spatiotemporal resolution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insights on urban areas air quality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air pollution sources (local and regional)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7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3323FF-9EA5-477E-9160-66E3CF59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CB73B-9C7B-40B0-8C13-9350087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0BFE5-C3AB-4A21-B605-DB01691BDA0C}"/>
              </a:ext>
            </a:extLst>
          </p:cNvPr>
          <p:cNvSpPr txBox="1"/>
          <p:nvPr/>
        </p:nvSpPr>
        <p:spPr>
          <a:xfrm>
            <a:off x="3639449" y="2849633"/>
            <a:ext cx="502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attention!!!</a:t>
            </a: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1">
            <a:extLst>
              <a:ext uri="{FF2B5EF4-FFF2-40B4-BE49-F238E27FC236}">
                <a16:creationId xmlns:a16="http://schemas.microsoft.com/office/drawing/2014/main" id="{2FACD3C0-870C-42AB-9509-179BFE975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9" y="87758"/>
            <a:ext cx="1339939" cy="7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AA09065-9DD6-4BDB-B220-C0BE9BBDF64C}"/>
              </a:ext>
            </a:extLst>
          </p:cNvPr>
          <p:cNvGrpSpPr/>
          <p:nvPr/>
        </p:nvGrpSpPr>
        <p:grpSpPr>
          <a:xfrm>
            <a:off x="8690564" y="33090"/>
            <a:ext cx="3327586" cy="828476"/>
            <a:chOff x="8770774" y="101622"/>
            <a:chExt cx="3327586" cy="9113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276398-635B-4649-9312-D64BEFA03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774" y="101703"/>
              <a:ext cx="911243" cy="91124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43FDC9-F6C8-4DCD-9381-EB29B125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423" y="103685"/>
              <a:ext cx="1480937" cy="9021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A270C1-47CD-4998-95D6-4C9FD015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7974" y="101622"/>
              <a:ext cx="892824" cy="906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73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F083625-5DFB-449F-9899-83B08F7A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4" y="988987"/>
            <a:ext cx="1957755" cy="24036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BACF1-17CF-4C55-BC2A-339FCEB1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3EB30-5564-4F4A-B368-187C974F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>
                <a:latin typeface="Garamond" panose="02020404030301010803" pitchFamily="18" charset="0"/>
              </a:rPr>
              <a:t>2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8AF75A-24F0-449C-B5F9-688A35AB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D0839-83A9-49B7-979D-70B3A71F448B}"/>
              </a:ext>
            </a:extLst>
          </p:cNvPr>
          <p:cNvSpPr/>
          <p:nvPr/>
        </p:nvSpPr>
        <p:spPr>
          <a:xfrm>
            <a:off x="104275" y="103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measurement techniques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706B4-E425-4797-BC06-39A8078C8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738" y="969260"/>
            <a:ext cx="2812807" cy="2068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90771-D362-4263-8099-CD302D30C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989" y="929201"/>
            <a:ext cx="3236079" cy="225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9C8DE-6D64-403E-B810-FD9BE7E60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31" y="935097"/>
            <a:ext cx="763368" cy="8148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CA939-58B8-4D01-918A-6444F2B089E7}"/>
              </a:ext>
            </a:extLst>
          </p:cNvPr>
          <p:cNvSpPr txBox="1"/>
          <p:nvPr/>
        </p:nvSpPr>
        <p:spPr>
          <a:xfrm>
            <a:off x="864531" y="3406355"/>
            <a:ext cx="370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High quality/reference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D0B02-E810-4AB3-8976-5BA046437E6A}"/>
              </a:ext>
            </a:extLst>
          </p:cNvPr>
          <p:cNvSpPr txBox="1"/>
          <p:nvPr/>
        </p:nvSpPr>
        <p:spPr>
          <a:xfrm>
            <a:off x="8365486" y="3392252"/>
            <a:ext cx="251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Low-cost sensors (LCS)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904AC7C-58A5-4430-92DB-AC2E0106A241}"/>
              </a:ext>
            </a:extLst>
          </p:cNvPr>
          <p:cNvSpPr/>
          <p:nvPr/>
        </p:nvSpPr>
        <p:spPr bwMode="auto">
          <a:xfrm>
            <a:off x="5972641" y="1749956"/>
            <a:ext cx="978408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28941-A657-42B6-ACFB-46427C7F9F97}"/>
              </a:ext>
            </a:extLst>
          </p:cNvPr>
          <p:cNvSpPr txBox="1"/>
          <p:nvPr/>
        </p:nvSpPr>
        <p:spPr>
          <a:xfrm>
            <a:off x="808833" y="3829577"/>
            <a:ext cx="18069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costs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and Heavy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3D52C4-65E7-4F6F-BB28-F50F72C73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49" y="4184823"/>
            <a:ext cx="2413592" cy="18610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404344-6781-4803-960E-5E582D69153F}"/>
              </a:ext>
            </a:extLst>
          </p:cNvPr>
          <p:cNvSpPr txBox="1"/>
          <p:nvPr/>
        </p:nvSpPr>
        <p:spPr>
          <a:xfrm>
            <a:off x="5269830" y="4662640"/>
            <a:ext cx="2988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inexpensive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precise, calibration needs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networks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BE623-7CB5-4CF0-96E8-24F0A8ED0BB5}"/>
              </a:ext>
            </a:extLst>
          </p:cNvPr>
          <p:cNvSpPr txBox="1"/>
          <p:nvPr/>
        </p:nvSpPr>
        <p:spPr>
          <a:xfrm>
            <a:off x="8365486" y="6009545"/>
            <a:ext cx="219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7"/>
              </a:rPr>
              <a:t>https://map.purpleair.com/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134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3406B-C0D0-4563-95E3-6FC60ADF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2A49C-ED55-47A8-9288-06397802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028277-3BE4-4289-8C33-DF804B68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03D12-E140-4057-AE8F-2D8A4EB2B5D9}"/>
              </a:ext>
            </a:extLst>
          </p:cNvPr>
          <p:cNvSpPr/>
          <p:nvPr/>
        </p:nvSpPr>
        <p:spPr>
          <a:xfrm>
            <a:off x="104275" y="103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Plantower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PMS 5003 sensors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3E604-51E5-4ED6-A65A-8B4C3521B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88" y="840740"/>
            <a:ext cx="3379646" cy="2356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1FE08-7F37-41A2-A25C-834EBA2FD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7"/>
          <a:stretch/>
        </p:blipFill>
        <p:spPr>
          <a:xfrm>
            <a:off x="6941778" y="850335"/>
            <a:ext cx="2958680" cy="2337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AA66E-C661-429D-AA30-9D9D85E38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57" y="3419405"/>
            <a:ext cx="5029902" cy="2172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785E36-4C91-44B8-BBA3-093C74AC3956}"/>
              </a:ext>
            </a:extLst>
          </p:cNvPr>
          <p:cNvSpPr txBox="1"/>
          <p:nvPr/>
        </p:nvSpPr>
        <p:spPr>
          <a:xfrm>
            <a:off x="2174192" y="5776833"/>
            <a:ext cx="8455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Sayahi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(2019).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field evaluation of the </a:t>
            </a:r>
            <a:r>
              <a:rPr lang="en-US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Plantower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PMS low-cost particulate matter sensors,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Pollution.</a:t>
            </a:r>
          </a:p>
        </p:txBody>
      </p:sp>
    </p:spTree>
    <p:extLst>
      <p:ext uri="{BB962C8B-B14F-4D97-AF65-F5344CB8AC3E}">
        <p14:creationId xmlns:p14="http://schemas.microsoft.com/office/powerpoint/2010/main" val="390839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3406B-C0D0-4563-95E3-6FC60ADF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2A49C-ED55-47A8-9288-06397802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028277-3BE4-4289-8C33-DF804B68F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03D12-E140-4057-AE8F-2D8A4EB2B5D9}"/>
              </a:ext>
            </a:extLst>
          </p:cNvPr>
          <p:cNvSpPr/>
          <p:nvPr/>
        </p:nvSpPr>
        <p:spPr>
          <a:xfrm>
            <a:off x="104275" y="103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 5003 sensors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intravariability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D3466-47CF-4F3A-83FC-B3C25C0EEFEC}"/>
              </a:ext>
            </a:extLst>
          </p:cNvPr>
          <p:cNvGrpSpPr/>
          <p:nvPr/>
        </p:nvGrpSpPr>
        <p:grpSpPr>
          <a:xfrm>
            <a:off x="1422089" y="1309219"/>
            <a:ext cx="6872382" cy="4256343"/>
            <a:chOff x="17702" y="1376752"/>
            <a:chExt cx="6872382" cy="4256343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3A711FA1-BE45-4F09-A7AD-A2FE5B47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" y="1376752"/>
              <a:ext cx="6872382" cy="4256343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3EC61C-83CB-4736-B1C8-32DFA35B0140}"/>
                </a:ext>
              </a:extLst>
            </p:cNvPr>
            <p:cNvSpPr/>
            <p:nvPr/>
          </p:nvSpPr>
          <p:spPr bwMode="auto">
            <a:xfrm>
              <a:off x="1068358" y="1640892"/>
              <a:ext cx="1434743" cy="914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r>
                <a:rPr lang="en-US" b="1" dirty="0">
                  <a:latin typeface="Garamond" pitchFamily="18" charset="0"/>
                </a:rPr>
                <a:t>y=0.96x-0.32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Garamond" pitchFamily="18" charset="0"/>
                </a:rPr>
                <a:t>R</a:t>
              </a:r>
              <a:r>
                <a:rPr lang="en-US" b="1" baseline="30000" dirty="0">
                  <a:latin typeface="Garamond" panose="02020404030301010803" pitchFamily="18" charset="0"/>
                </a:rPr>
                <a:t>2</a:t>
              </a:r>
              <a:r>
                <a:rPr lang="en-US" b="1" dirty="0">
                  <a:latin typeface="Garamond" panose="02020404030301010803" pitchFamily="18" charset="0"/>
                </a:rPr>
                <a:t>=0.99</a:t>
              </a: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30FE4F65-15EB-4ECB-88BF-582FE0B9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25396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8075F1-B7F0-4126-A54C-4EC414EE7D3D}"/>
              </a:ext>
            </a:extLst>
          </p:cNvPr>
          <p:cNvSpPr txBox="1"/>
          <p:nvPr/>
        </p:nvSpPr>
        <p:spPr>
          <a:xfrm>
            <a:off x="6220550" y="1441143"/>
            <a:ext cx="39523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there is no faulty sensors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valuate intra-units precision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data reproducibility between sensors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F37EBE5C-C448-4183-A022-D6F942928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9" b="60982"/>
          <a:stretch/>
        </p:blipFill>
        <p:spPr>
          <a:xfrm>
            <a:off x="6535354" y="2598724"/>
            <a:ext cx="3518234" cy="26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4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27CCB6-DC71-4806-A543-44C0ACFC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C31B7-F06D-47FD-9B16-FC07AE8A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AE95FF-3D9F-4619-8AFD-D52A6D5E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25396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C32DF-716B-4103-8A6E-FC2025774EF2}"/>
              </a:ext>
            </a:extLst>
          </p:cNvPr>
          <p:cNvSpPr/>
          <p:nvPr/>
        </p:nvSpPr>
        <p:spPr>
          <a:xfrm>
            <a:off x="141794" y="108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 5003 sensors calibration and colocation setup 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EBF8FD5C-6362-4083-90F9-03F9677C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40" y="941428"/>
            <a:ext cx="3513079" cy="4684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57765B-DDF6-47C8-A3D3-6F6F740B6C36}"/>
              </a:ext>
            </a:extLst>
          </p:cNvPr>
          <p:cNvSpPr txBox="1"/>
          <p:nvPr/>
        </p:nvSpPr>
        <p:spPr>
          <a:xfrm>
            <a:off x="1789181" y="1989222"/>
            <a:ext cx="1187117" cy="369332"/>
          </a:xfrm>
          <a:prstGeom prst="rect">
            <a:avLst/>
          </a:prstGeom>
          <a:solidFill>
            <a:srgbClr val="99CB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PMS 5003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661C4-DC4F-4847-A552-5017CECC4845}"/>
              </a:ext>
            </a:extLst>
          </p:cNvPr>
          <p:cNvSpPr txBox="1"/>
          <p:nvPr/>
        </p:nvSpPr>
        <p:spPr>
          <a:xfrm>
            <a:off x="1090863" y="5256201"/>
            <a:ext cx="2013772" cy="369332"/>
          </a:xfrm>
          <a:prstGeom prst="rect">
            <a:avLst/>
          </a:prstGeom>
          <a:solidFill>
            <a:srgbClr val="99CB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GRIMM EDM 180</a:t>
            </a:r>
          </a:p>
        </p:txBody>
      </p:sp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F7FBD7E3-B904-45FB-8EF9-0F87E773E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6" r="15827"/>
          <a:stretch/>
        </p:blipFill>
        <p:spPr>
          <a:xfrm>
            <a:off x="7034463" y="1398197"/>
            <a:ext cx="4066674" cy="390144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A4801E-AD61-498B-8D6F-97D42F051800}"/>
              </a:ext>
            </a:extLst>
          </p:cNvPr>
          <p:cNvSpPr/>
          <p:nvPr/>
        </p:nvSpPr>
        <p:spPr bwMode="auto">
          <a:xfrm rot="19291160">
            <a:off x="8444300" y="3438772"/>
            <a:ext cx="2052906" cy="907000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060D8-4CC9-4CBA-954B-0806C7A9A4A5}"/>
              </a:ext>
            </a:extLst>
          </p:cNvPr>
          <p:cNvSpPr txBox="1"/>
          <p:nvPr/>
        </p:nvSpPr>
        <p:spPr>
          <a:xfrm>
            <a:off x="2607329" y="5747295"/>
            <a:ext cx="28951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2017 - November 2018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307C007-EA3A-4D92-BA17-5829CD83C9EC}"/>
              </a:ext>
            </a:extLst>
          </p:cNvPr>
          <p:cNvSpPr/>
          <p:nvPr/>
        </p:nvSpPr>
        <p:spPr bwMode="auto">
          <a:xfrm>
            <a:off x="6000174" y="2999374"/>
            <a:ext cx="978408" cy="484632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4AE277-2050-4A13-9676-90522A2A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807E5-EC00-4396-A163-82758EBA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B5F10E-6D99-490B-9D7B-AAC7A95E4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B5BC8-4E90-46E1-AD74-6AC1DFCBFD0A}"/>
              </a:ext>
            </a:extLst>
          </p:cNvPr>
          <p:cNvSpPr/>
          <p:nvPr/>
        </p:nvSpPr>
        <p:spPr>
          <a:xfrm>
            <a:off x="107414" y="103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PMS sensor calibration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3833A1-ECDF-4E73-9799-A2A89F9F3FE4}"/>
              </a:ext>
            </a:extLst>
          </p:cNvPr>
          <p:cNvGrpSpPr/>
          <p:nvPr/>
        </p:nvGrpSpPr>
        <p:grpSpPr>
          <a:xfrm>
            <a:off x="1399069" y="1216949"/>
            <a:ext cx="9707103" cy="3751327"/>
            <a:chOff x="1240449" y="1198288"/>
            <a:chExt cx="9707103" cy="3751327"/>
          </a:xfrm>
        </p:grpSpPr>
        <p:sp>
          <p:nvSpPr>
            <p:cNvPr id="8" name="Ορθογώνιο: Στρογγύλεμα γωνιών 13">
              <a:extLst>
                <a:ext uri="{FF2B5EF4-FFF2-40B4-BE49-F238E27FC236}">
                  <a16:creationId xmlns:a16="http://schemas.microsoft.com/office/drawing/2014/main" id="{D100AD88-9C72-4CCC-B40A-7FB3E8670772}"/>
                </a:ext>
              </a:extLst>
            </p:cNvPr>
            <p:cNvSpPr/>
            <p:nvPr/>
          </p:nvSpPr>
          <p:spPr>
            <a:xfrm>
              <a:off x="1240449" y="2338087"/>
              <a:ext cx="4038289" cy="136036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Garamond" panose="02020404030301010803" pitchFamily="18" charset="0"/>
                </a:rPr>
                <a:t>							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PAir</a:t>
              </a:r>
              <a:r>
                <a:rPr lang="en-US" baseline="-25000" dirty="0">
                  <a:latin typeface="Garamond" panose="02020404030301010803" pitchFamily="18" charset="0"/>
                </a:rPr>
                <a:t>2.5, </a:t>
              </a:r>
              <a:r>
                <a:rPr lang="en-US" baseline="-25000" dirty="0" err="1">
                  <a:latin typeface="Garamond" panose="02020404030301010803" pitchFamily="18" charset="0"/>
                </a:rPr>
                <a:t>cor</a:t>
              </a:r>
              <a:r>
                <a:rPr lang="en-US" dirty="0">
                  <a:latin typeface="Garamond" panose="02020404030301010803" pitchFamily="18" charset="0"/>
                </a:rPr>
                <a:t> = 0.42 PAir</a:t>
              </a:r>
              <a:r>
                <a:rPr lang="en-US" baseline="-25000" dirty="0">
                  <a:latin typeface="Garamond" panose="02020404030301010803" pitchFamily="18" charset="0"/>
                </a:rPr>
                <a:t>2.5</a:t>
              </a:r>
              <a:r>
                <a:rPr lang="en-US" dirty="0">
                  <a:latin typeface="Garamond" panose="02020404030301010803" pitchFamily="18" charset="0"/>
                </a:rPr>
                <a:t> + 0.26 (</a:t>
              </a:r>
              <a:r>
                <a:rPr lang="el-GR" dirty="0">
                  <a:latin typeface="Garamond" panose="02020404030301010803" pitchFamily="18" charset="0"/>
                </a:rPr>
                <a:t>μ</a:t>
              </a:r>
              <a:r>
                <a:rPr lang="en-US" dirty="0">
                  <a:latin typeface="Garamond" panose="02020404030301010803" pitchFamily="18" charset="0"/>
                </a:rPr>
                <a:t>g m</a:t>
              </a:r>
              <a:r>
                <a:rPr lang="en-US" baseline="30000" dirty="0">
                  <a:latin typeface="Garamond" panose="02020404030301010803" pitchFamily="18" charset="0"/>
                </a:rPr>
                <a:t>−3</a:t>
              </a:r>
              <a:r>
                <a:rPr lang="en-US" dirty="0">
                  <a:latin typeface="Garamond" panose="02020404030301010803" pitchFamily="18" charset="0"/>
                </a:rPr>
                <a:t>)									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92BD291-8A32-46E2-AC38-C66C42611166}"/>
                </a:ext>
              </a:extLst>
            </p:cNvPr>
            <p:cNvSpPr/>
            <p:nvPr/>
          </p:nvSpPr>
          <p:spPr bwMode="auto">
            <a:xfrm>
              <a:off x="5455582" y="2809569"/>
              <a:ext cx="978408" cy="48463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l-GR" dirty="0">
                <a:latin typeface="Garamond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143DDAE-3E0A-41F6-BF8A-6CB7882B76ED}"/>
                </a:ext>
              </a:extLst>
            </p:cNvPr>
            <p:cNvSpPr/>
            <p:nvPr/>
          </p:nvSpPr>
          <p:spPr bwMode="auto">
            <a:xfrm>
              <a:off x="2439169" y="2447736"/>
              <a:ext cx="465222" cy="11410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>
                <a:latin typeface="Garamond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D5DB6B-84D5-4242-BF3D-DEDFE9891795}"/>
                </a:ext>
              </a:extLst>
            </p:cNvPr>
            <p:cNvGrpSpPr/>
            <p:nvPr/>
          </p:nvGrpSpPr>
          <p:grpSpPr>
            <a:xfrm>
              <a:off x="6509543" y="1198288"/>
              <a:ext cx="4438009" cy="3751327"/>
              <a:chOff x="6509543" y="1198288"/>
              <a:chExt cx="4438009" cy="375132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4547B1B-63F9-4128-A5A9-8C63BBF766D8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2" b="49398"/>
              <a:stretch/>
            </p:blipFill>
            <p:spPr>
              <a:xfrm>
                <a:off x="6509543" y="1198288"/>
                <a:ext cx="4438009" cy="375132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DC1785-B773-4F89-8843-B844EF3AC833}"/>
                  </a:ext>
                </a:extLst>
              </p:cNvPr>
              <p:cNvSpPr txBox="1"/>
              <p:nvPr/>
            </p:nvSpPr>
            <p:spPr>
              <a:xfrm>
                <a:off x="8386691" y="3745043"/>
                <a:ext cx="2000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RME= 17.7% (1.14 </a:t>
                </a:r>
                <a:r>
                  <a:rPr lang="en-US" sz="1200" b="0" i="0" u="none" strike="noStrike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μg</a:t>
                </a:r>
                <a:r>
                  <a:rPr lang="en-US" sz="1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1200" b="0" i="0" u="none" strike="noStrike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sz="1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/>
                <a:r>
                  <a:rPr lang="en-US" sz="1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RMSE= 24.6% (1.56 </a:t>
                </a:r>
                <a:r>
                  <a:rPr lang="en-US" sz="1200" b="0" i="0" u="none" strike="noStrike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μg</a:t>
                </a:r>
                <a:r>
                  <a:rPr lang="en-US" sz="1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1200" b="0" i="0" u="none" strike="noStrike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sz="1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930815-9B55-44B4-B1CD-A17DA7A9A94C}"/>
              </a:ext>
            </a:extLst>
          </p:cNvPr>
          <p:cNvSpPr txBox="1"/>
          <p:nvPr/>
        </p:nvSpPr>
        <p:spPr>
          <a:xfrm>
            <a:off x="584387" y="5174166"/>
            <a:ext cx="1143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Kosmopoulos, V.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Salamalikis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S.N.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Pandis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Yannopoulos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A.A.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Bloutsos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Kazantzidis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,(2020)</a:t>
            </a:r>
          </a:p>
          <a:p>
            <a:pPr algn="ctr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sensors for measuring airborne particulate matter: Field evaluation and calibration at a South-Eastern European site,</a:t>
            </a:r>
          </a:p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of The Total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Environment,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://doi.org/10.1016/j.scitotenv.2020.141396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9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9B4720B-7519-4008-ABD2-1CFCF106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4" y="630663"/>
            <a:ext cx="3929653" cy="48667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45F79-30CC-4F72-A801-201969895D39}"/>
              </a:ext>
            </a:extLst>
          </p:cNvPr>
          <p:cNvSpPr txBox="1"/>
          <p:nvPr/>
        </p:nvSpPr>
        <p:spPr>
          <a:xfrm>
            <a:off x="4501684" y="5487707"/>
            <a:ext cx="2664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http://patrasair.gr/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4ABB56-1793-48D9-9211-381BE1209622}"/>
              </a:ext>
            </a:extLst>
          </p:cNvPr>
          <p:cNvCxnSpPr>
            <a:cxnSpLocks/>
          </p:cNvCxnSpPr>
          <p:nvPr/>
        </p:nvCxnSpPr>
        <p:spPr>
          <a:xfrm flipH="1">
            <a:off x="3816220" y="3537285"/>
            <a:ext cx="1406068" cy="25063"/>
          </a:xfrm>
          <a:prstGeom prst="straightConnector1">
            <a:avLst/>
          </a:prstGeom>
          <a:ln w="2222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0285FF5-ADA5-443B-B202-C84A546656E0}"/>
              </a:ext>
            </a:extLst>
          </p:cNvPr>
          <p:cNvSpPr txBox="1"/>
          <p:nvPr/>
        </p:nvSpPr>
        <p:spPr>
          <a:xfrm>
            <a:off x="2059223" y="3352619"/>
            <a:ext cx="1451229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Urban South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FFC82F-709A-46A4-BDCB-58690E27172C}"/>
              </a:ext>
            </a:extLst>
          </p:cNvPr>
          <p:cNvCxnSpPr>
            <a:cxnSpLocks/>
          </p:cNvCxnSpPr>
          <p:nvPr/>
        </p:nvCxnSpPr>
        <p:spPr>
          <a:xfrm flipV="1">
            <a:off x="6922168" y="2574888"/>
            <a:ext cx="973821" cy="419693"/>
          </a:xfrm>
          <a:prstGeom prst="straightConnector1">
            <a:avLst/>
          </a:prstGeom>
          <a:ln w="31750">
            <a:solidFill>
              <a:srgbClr val="1415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C02D73-1B4B-4F12-B0A4-8920755A7C46}"/>
              </a:ext>
            </a:extLst>
          </p:cNvPr>
          <p:cNvSpPr txBox="1"/>
          <p:nvPr/>
        </p:nvSpPr>
        <p:spPr>
          <a:xfrm>
            <a:off x="7969128" y="2353748"/>
            <a:ext cx="1451229" cy="369332"/>
          </a:xfrm>
          <a:prstGeom prst="rect">
            <a:avLst/>
          </a:prstGeom>
          <a:solidFill>
            <a:srgbClr val="3536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City Center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5F0630-FAFE-4714-8F95-FADF2D3F120F}"/>
              </a:ext>
            </a:extLst>
          </p:cNvPr>
          <p:cNvCxnSpPr>
            <a:cxnSpLocks/>
          </p:cNvCxnSpPr>
          <p:nvPr/>
        </p:nvCxnSpPr>
        <p:spPr>
          <a:xfrm flipV="1">
            <a:off x="6530345" y="3354637"/>
            <a:ext cx="1321742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054299-5DD8-498A-A41D-0C8986A800A7}"/>
              </a:ext>
            </a:extLst>
          </p:cNvPr>
          <p:cNvSpPr txBox="1"/>
          <p:nvPr/>
        </p:nvSpPr>
        <p:spPr>
          <a:xfrm>
            <a:off x="7969128" y="3175873"/>
            <a:ext cx="1773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COA city center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CE9528-81EE-4B87-8DEC-15795A60916B}"/>
              </a:ext>
            </a:extLst>
          </p:cNvPr>
          <p:cNvCxnSpPr>
            <a:cxnSpLocks/>
          </p:cNvCxnSpPr>
          <p:nvPr/>
        </p:nvCxnSpPr>
        <p:spPr>
          <a:xfrm flipV="1">
            <a:off x="6364551" y="1571989"/>
            <a:ext cx="1531440" cy="4811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77814E-76C4-4756-BDC2-449BE79673C4}"/>
              </a:ext>
            </a:extLst>
          </p:cNvPr>
          <p:cNvSpPr txBox="1"/>
          <p:nvPr/>
        </p:nvSpPr>
        <p:spPr>
          <a:xfrm>
            <a:off x="7969128" y="1351978"/>
            <a:ext cx="135996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Background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1A5E9F5-EF20-47AB-8EA7-90D94332D52C}"/>
              </a:ext>
            </a:extLst>
          </p:cNvPr>
          <p:cNvCxnSpPr>
            <a:cxnSpLocks/>
          </p:cNvCxnSpPr>
          <p:nvPr/>
        </p:nvCxnSpPr>
        <p:spPr>
          <a:xfrm flipH="1" flipV="1">
            <a:off x="3882328" y="1722401"/>
            <a:ext cx="1945122" cy="3307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F0603A-888C-4BF8-BFD5-A6CE88EC8EFB}"/>
              </a:ext>
            </a:extLst>
          </p:cNvPr>
          <p:cNvSpPr txBox="1"/>
          <p:nvPr/>
        </p:nvSpPr>
        <p:spPr>
          <a:xfrm>
            <a:off x="2077346" y="1465624"/>
            <a:ext cx="175097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Suburban North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84ABFD-80D8-4FA0-A3FB-99FDF350F448}"/>
              </a:ext>
            </a:extLst>
          </p:cNvPr>
          <p:cNvCxnSpPr>
            <a:cxnSpLocks/>
          </p:cNvCxnSpPr>
          <p:nvPr/>
        </p:nvCxnSpPr>
        <p:spPr>
          <a:xfrm flipH="1" flipV="1">
            <a:off x="3738393" y="2412839"/>
            <a:ext cx="1548507" cy="32409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290410-5DCA-4F98-A9B2-8C16E61DFFB0}"/>
              </a:ext>
            </a:extLst>
          </p:cNvPr>
          <p:cNvSpPr txBox="1"/>
          <p:nvPr/>
        </p:nvSpPr>
        <p:spPr>
          <a:xfrm>
            <a:off x="2103125" y="2307949"/>
            <a:ext cx="145122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Urban North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EE078F-C97D-4AFE-8590-22898924B825}"/>
              </a:ext>
            </a:extLst>
          </p:cNvPr>
          <p:cNvCxnSpPr>
            <a:cxnSpLocks/>
          </p:cNvCxnSpPr>
          <p:nvPr/>
        </p:nvCxnSpPr>
        <p:spPr>
          <a:xfrm flipH="1">
            <a:off x="3882328" y="4036620"/>
            <a:ext cx="1302730" cy="341202"/>
          </a:xfrm>
          <a:prstGeom prst="straightConnector1">
            <a:avLst/>
          </a:prstGeom>
          <a:ln w="34925">
            <a:solidFill>
              <a:srgbClr val="C2E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791C8F3-3E72-4A54-AF85-2DC49608E84A}"/>
              </a:ext>
            </a:extLst>
          </p:cNvPr>
          <p:cNvSpPr txBox="1"/>
          <p:nvPr/>
        </p:nvSpPr>
        <p:spPr>
          <a:xfrm>
            <a:off x="2059221" y="4178030"/>
            <a:ext cx="17409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Suburban South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A47C2D-2B82-40D7-8624-E6769A298BF2}"/>
              </a:ext>
            </a:extLst>
          </p:cNvPr>
          <p:cNvSpPr/>
          <p:nvPr/>
        </p:nvSpPr>
        <p:spPr>
          <a:xfrm>
            <a:off x="107414" y="103118"/>
            <a:ext cx="11908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Patras PM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insights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7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12FFE-75B1-456D-A1A7-4A40D73B833C}"/>
              </a:ext>
            </a:extLst>
          </p:cNvPr>
          <p:cNvSpPr/>
          <p:nvPr/>
        </p:nvSpPr>
        <p:spPr>
          <a:xfrm>
            <a:off x="2275791" y="33090"/>
            <a:ext cx="72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Variability (02/2017-12/2019)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595929BC-B259-4567-950F-A316BCE02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93" y="792844"/>
            <a:ext cx="7708087" cy="45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DA004B4-35EC-470E-9C43-E3889E8A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63" y="5497388"/>
            <a:ext cx="11181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Boxplots of daily PM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2.5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concentrations at all stations of the measuring network. The areas of stations are also shown. The black dots and the solid red lines correspond to the mean and median PM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2.5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concentration. The bottom and top edges of the box indicate the 25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and 75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percentiles.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4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79BB3C-0861-4104-957F-509D9FAC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EO4GEO Workshop on Air quality monitoring and management 17/12/2021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90C3-9EB1-4014-A58F-D9373CF5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6804-6F86-4A5B-B9D1-91648CC19DD5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A23DB8-8A32-45B5-A7C7-D1F91BF75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192" y="642174"/>
            <a:ext cx="799869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l-GR" altLang="el-GR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12FFE-75B1-456D-A1A7-4A40D73B833C}"/>
              </a:ext>
            </a:extLst>
          </p:cNvPr>
          <p:cNvSpPr/>
          <p:nvPr/>
        </p:nvSpPr>
        <p:spPr>
          <a:xfrm>
            <a:off x="2059223" y="111791"/>
            <a:ext cx="72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Monthly Variability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7">
            <a:extLst>
              <a:ext uri="{FF2B5EF4-FFF2-40B4-BE49-F238E27FC236}">
                <a16:creationId xmlns:a16="http://schemas.microsoft.com/office/drawing/2014/main" id="{1F202D7F-7F5C-4406-A05C-C482E99A4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5911" r="6145"/>
          <a:stretch/>
        </p:blipFill>
        <p:spPr bwMode="auto">
          <a:xfrm>
            <a:off x="1845713" y="800818"/>
            <a:ext cx="8172095" cy="47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F82344A-CDBD-4E6A-8D9B-1DC09514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841" y="5591464"/>
            <a:ext cx="6729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Monthly average PM</a:t>
            </a:r>
            <a:r>
              <a:rPr kumimoji="0" lang="en-US" altLang="en-US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2.5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concentrations for all the examined areas across the city during 02/2017-12/2019.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The bar colors represent the  examined areas across the city of Patras. </a:t>
            </a:r>
          </a:p>
        </p:txBody>
      </p:sp>
    </p:spTree>
    <p:extLst>
      <p:ext uri="{BB962C8B-B14F-4D97-AF65-F5344CB8AC3E}">
        <p14:creationId xmlns:p14="http://schemas.microsoft.com/office/powerpoint/2010/main" val="3082579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 bwMode="auto">
        <a:solidFill>
          <a:schemeClr val="tx1">
            <a:lumMod val="65000"/>
            <a:lumOff val="35000"/>
          </a:schemeClr>
        </a:solidFill>
        <a:ln w="9525">
          <a:noFill/>
          <a:miter lim="800000"/>
          <a:headEnd/>
          <a:tailEnd/>
        </a:ln>
      </a:spPr>
      <a:bodyPr/>
      <a:lstStyle>
        <a:defPPr algn="ctr">
          <a:defRPr dirty="0">
            <a:latin typeface="Garamond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3E876422A8D4E49A7AB47DB3442B25A" ma:contentTypeVersion="10" ma:contentTypeDescription="Δημιουργία νέου εγγράφου" ma:contentTypeScope="" ma:versionID="5a2d1a5c5b91a36f5ed60bed913b15ce">
  <xsd:schema xmlns:xsd="http://www.w3.org/2001/XMLSchema" xmlns:xs="http://www.w3.org/2001/XMLSchema" xmlns:p="http://schemas.microsoft.com/office/2006/metadata/properties" xmlns:ns3="bc136b1a-1bb9-4067-b7be-b6865b8c3a2a" targetNamespace="http://schemas.microsoft.com/office/2006/metadata/properties" ma:root="true" ma:fieldsID="0e4a7fb3445d8237f1c61a2482eb93c6" ns3:_="">
    <xsd:import namespace="bc136b1a-1bb9-4067-b7be-b6865b8c3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36b1a-1bb9-4067-b7be-b6865b8c3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99BFDD-C6BB-464A-8C4D-8C8D6141F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AE3F7-553D-453D-801E-D8A572E7F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36b1a-1bb9-4067-b7be-b6865b8c3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3D314A-00E4-4CBF-A26A-9315A06906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2680</TotalTime>
  <Words>771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ΚΟΣΜΟΠΟΥΛΟΣ ΓΕΩΡΓΙΟΣ</dc:creator>
  <cp:lastModifiedBy>ΚΟΣΜΟΠΟΥΛΟΣ ΓΕΩΡΓΙΟΣ</cp:lastModifiedBy>
  <cp:revision>20</cp:revision>
  <dcterms:created xsi:type="dcterms:W3CDTF">2020-12-08T08:43:32Z</dcterms:created>
  <dcterms:modified xsi:type="dcterms:W3CDTF">2022-02-04T16:53:56Z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0x01010083E876422A8D4E49A7AB47DB3442B25A</vt:lpwstr>
  </property>
</Properties>
</file>